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Загальне</a:t>
            </a:r>
            <a:r>
              <a:rPr lang="ru-RU" sz="3600" dirty="0" smtClean="0"/>
              <a:t> </a:t>
            </a:r>
            <a:r>
              <a:rPr lang="ru-RU" sz="3600" dirty="0" err="1"/>
              <a:t>поняття</a:t>
            </a:r>
            <a:r>
              <a:rPr lang="ru-RU" sz="3600" dirty="0"/>
              <a:t> про </a:t>
            </a:r>
            <a:r>
              <a:rPr lang="ru-RU" sz="3600" dirty="0" err="1"/>
              <a:t>вольову</a:t>
            </a:r>
            <a:r>
              <a:rPr lang="ru-RU" sz="3600" dirty="0"/>
              <a:t> </a:t>
            </a:r>
            <a:r>
              <a:rPr lang="ru-RU" sz="3600" dirty="0" err="1"/>
              <a:t>діяльність</a:t>
            </a:r>
            <a:r>
              <a:rPr lang="ru-RU" sz="3600" dirty="0"/>
              <a:t> </a:t>
            </a:r>
            <a:r>
              <a:rPr lang="ru-RU" sz="3600" dirty="0" err="1" smtClean="0"/>
              <a:t>людини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err="1" smtClean="0"/>
              <a:t>Розвиток</a:t>
            </a:r>
            <a:r>
              <a:rPr lang="ru-RU" sz="3600" dirty="0" smtClean="0"/>
              <a:t> </a:t>
            </a:r>
            <a:r>
              <a:rPr lang="ru-RU" sz="3600" dirty="0" err="1" smtClean="0"/>
              <a:t>сили</a:t>
            </a:r>
            <a:r>
              <a:rPr lang="ru-RU" sz="3600" dirty="0" smtClean="0"/>
              <a:t> </a:t>
            </a:r>
            <a:r>
              <a:rPr lang="ru-RU" sz="3600" dirty="0" err="1" smtClean="0"/>
              <a:t>волі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11-А класу:</a:t>
            </a:r>
            <a:br>
              <a:rPr lang="uk-UA" dirty="0" smtClean="0"/>
            </a:br>
            <a:r>
              <a:rPr lang="uk-UA" dirty="0" err="1" smtClean="0"/>
              <a:t>-Александрук</a:t>
            </a:r>
            <a:r>
              <a:rPr lang="uk-UA" dirty="0" smtClean="0"/>
              <a:t> Таня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3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Розвиток сили волі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9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1078096"/>
            <a:ext cx="4594225" cy="28730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Інструкція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: Непросто 1 </a:t>
            </a:r>
            <a:r>
              <a:rPr lang="ru-RU" dirty="0" err="1"/>
              <a:t>крок</a:t>
            </a:r>
            <a:endParaRPr lang="ru-RU" dirty="0"/>
          </a:p>
          <a:p>
            <a:r>
              <a:rPr lang="ru-RU" dirty="0" err="1"/>
              <a:t>Почніть</a:t>
            </a:r>
            <a:r>
              <a:rPr lang="ru-RU" dirty="0"/>
              <a:t> з простого. </a:t>
            </a:r>
            <a:r>
              <a:rPr lang="ru-RU" dirty="0" err="1"/>
              <a:t>Розвивати</a:t>
            </a:r>
            <a:r>
              <a:rPr lang="ru-RU" dirty="0"/>
              <a:t> силу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з простого. </a:t>
            </a:r>
            <a:r>
              <a:rPr lang="ru-RU" dirty="0" err="1"/>
              <a:t>Наприклад</a:t>
            </a:r>
            <a:r>
              <a:rPr lang="ru-RU" dirty="0"/>
              <a:t>, придумайте </a:t>
            </a:r>
            <a:r>
              <a:rPr lang="ru-RU" dirty="0" err="1"/>
              <a:t>собі</a:t>
            </a:r>
            <a:r>
              <a:rPr lang="ru-RU" dirty="0"/>
              <a:t> режим дня і </a:t>
            </a:r>
            <a:r>
              <a:rPr lang="ru-RU" dirty="0" err="1"/>
              <a:t>дотримуйтесь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того, як Ви в </a:t>
            </a:r>
            <a:r>
              <a:rPr lang="ru-RU" dirty="0" err="1"/>
              <a:t>цьому</a:t>
            </a:r>
            <a:r>
              <a:rPr lang="ru-RU" dirty="0"/>
              <a:t> досягнете </a:t>
            </a:r>
            <a:r>
              <a:rPr lang="ru-RU" dirty="0" err="1"/>
              <a:t>успіху</a:t>
            </a:r>
            <a:r>
              <a:rPr lang="ru-RU" dirty="0"/>
              <a:t>, </a:t>
            </a:r>
            <a:r>
              <a:rPr lang="ru-RU" dirty="0" err="1"/>
              <a:t>переходьте</a:t>
            </a:r>
            <a:r>
              <a:rPr lang="ru-RU" dirty="0"/>
              <a:t> до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включіть</a:t>
            </a:r>
            <a:r>
              <a:rPr lang="ru-RU" dirty="0"/>
              <a:t> в </a:t>
            </a:r>
            <a:r>
              <a:rPr lang="ru-RU" dirty="0" err="1"/>
              <a:t>свій</a:t>
            </a:r>
            <a:r>
              <a:rPr lang="ru-RU" dirty="0"/>
              <a:t> режим </a:t>
            </a:r>
            <a:r>
              <a:rPr lang="ru-RU" dirty="0" err="1"/>
              <a:t>ранкову</a:t>
            </a:r>
            <a:r>
              <a:rPr lang="ru-RU" dirty="0"/>
              <a:t> зарядку, яку треба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і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треба </a:t>
            </a:r>
            <a:r>
              <a:rPr lang="ru-RU" dirty="0" err="1"/>
              <a:t>встати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.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перескакуйте</a:t>
            </a:r>
            <a:r>
              <a:rPr lang="ru-RU" dirty="0"/>
              <a:t> з </a:t>
            </a: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вправу</a:t>
            </a:r>
            <a:r>
              <a:rPr lang="ru-RU" dirty="0"/>
              <a:t>, не досягнувши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у </a:t>
            </a:r>
            <a:r>
              <a:rPr lang="ru-RU" dirty="0" err="1"/>
              <a:t>першому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27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75" y="1085850"/>
            <a:ext cx="2790825" cy="2857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2 </a:t>
            </a:r>
            <a:r>
              <a:rPr lang="ru-RU" dirty="0" err="1"/>
              <a:t>крок</a:t>
            </a:r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здавайтеся</a:t>
            </a:r>
            <a:r>
              <a:rPr lang="ru-RU" dirty="0"/>
              <a:t> </a:t>
            </a:r>
            <a:r>
              <a:rPr lang="ru-RU" dirty="0" err="1"/>
              <a:t>завчасно</a:t>
            </a:r>
            <a:r>
              <a:rPr lang="ru-RU" dirty="0"/>
              <a:t>. Будьте </a:t>
            </a:r>
            <a:r>
              <a:rPr lang="ru-RU" dirty="0" err="1"/>
              <a:t>терплячі</a:t>
            </a:r>
            <a:r>
              <a:rPr lang="ru-RU" dirty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. </a:t>
            </a:r>
            <a:r>
              <a:rPr lang="ru-RU" dirty="0" err="1"/>
              <a:t>Замкнуте</a:t>
            </a:r>
            <a:r>
              <a:rPr lang="ru-RU" dirty="0"/>
              <a:t> коло. Ви не </a:t>
            </a:r>
            <a:r>
              <a:rPr lang="ru-RU" dirty="0" err="1"/>
              <a:t>отримаєте</a:t>
            </a:r>
            <a:r>
              <a:rPr lang="ru-RU" dirty="0"/>
              <a:t> </a:t>
            </a:r>
            <a:r>
              <a:rPr lang="ru-RU" dirty="0" err="1"/>
              <a:t>відчутних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ж,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хвилину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і </a:t>
            </a:r>
            <a:r>
              <a:rPr lang="ru-RU" dirty="0" err="1"/>
              <a:t>копіткий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все-таки </a:t>
            </a:r>
            <a:r>
              <a:rPr lang="ru-RU" dirty="0" err="1"/>
              <a:t>гарантує</a:t>
            </a:r>
            <a:r>
              <a:rPr lang="ru-RU" dirty="0"/>
              <a:t> </a:t>
            </a:r>
            <a:r>
              <a:rPr lang="ru-RU" dirty="0" err="1"/>
              <a:t>успіхи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16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2461567" cy="21169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3 </a:t>
            </a:r>
            <a:r>
              <a:rPr lang="ru-RU" dirty="0" err="1"/>
              <a:t>крок</a:t>
            </a:r>
            <a:endParaRPr lang="ru-RU" dirty="0"/>
          </a:p>
          <a:p>
            <a:r>
              <a:rPr lang="ru-RU" dirty="0"/>
              <a:t>Пробуйте </a:t>
            </a:r>
            <a:r>
              <a:rPr lang="ru-RU" dirty="0" err="1"/>
              <a:t>відмовити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.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в </a:t>
            </a:r>
            <a:r>
              <a:rPr lang="ru-RU" dirty="0" err="1"/>
              <a:t>чому-небудь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собою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. </a:t>
            </a:r>
            <a:r>
              <a:rPr lang="ru-RU" dirty="0" err="1"/>
              <a:t>Пам'ятайте</a:t>
            </a:r>
            <a:r>
              <a:rPr lang="ru-RU" dirty="0"/>
              <a:t> одну з перших </a:t>
            </a:r>
            <a:r>
              <a:rPr lang="ru-RU" dirty="0" err="1"/>
              <a:t>серій</a:t>
            </a:r>
            <a:r>
              <a:rPr lang="ru-RU" dirty="0"/>
              <a:t> </a:t>
            </a:r>
            <a:r>
              <a:rPr lang="ru-RU" dirty="0" err="1"/>
              <a:t>Єралашу</a:t>
            </a:r>
            <a:r>
              <a:rPr lang="ru-RU" dirty="0"/>
              <a:t>, де хлопчик </a:t>
            </a:r>
            <a:r>
              <a:rPr lang="ru-RU" dirty="0" err="1"/>
              <a:t>розвивав</a:t>
            </a:r>
            <a:r>
              <a:rPr lang="ru-RU" dirty="0"/>
              <a:t> силу </a:t>
            </a:r>
            <a:r>
              <a:rPr lang="ru-RU" dirty="0" err="1"/>
              <a:t>волі</a:t>
            </a:r>
            <a:r>
              <a:rPr lang="ru-RU" dirty="0"/>
              <a:t>, </a:t>
            </a:r>
            <a:r>
              <a:rPr lang="ru-RU" dirty="0" err="1"/>
              <a:t>відмовляючись</a:t>
            </a:r>
            <a:r>
              <a:rPr lang="ru-RU" dirty="0"/>
              <a:t> є </a:t>
            </a:r>
            <a:r>
              <a:rPr lang="ru-RU" dirty="0" err="1"/>
              <a:t>шоколадний</a:t>
            </a:r>
            <a:r>
              <a:rPr lang="ru-RU" dirty="0"/>
              <a:t> батончик, </a:t>
            </a:r>
            <a:r>
              <a:rPr lang="ru-RU" dirty="0" err="1"/>
              <a:t>який</a:t>
            </a:r>
            <a:r>
              <a:rPr lang="ru-RU" dirty="0"/>
              <a:t> лежав перед ним? Вам треба </a:t>
            </a:r>
            <a:r>
              <a:rPr lang="ru-RU" dirty="0" err="1"/>
              <a:t>робити</a:t>
            </a:r>
            <a:r>
              <a:rPr lang="ru-RU" dirty="0"/>
              <a:t> те ж </a:t>
            </a:r>
            <a:r>
              <a:rPr lang="ru-RU" dirty="0" err="1"/>
              <a:t>саме</a:t>
            </a:r>
            <a:r>
              <a:rPr lang="ru-RU" dirty="0"/>
              <a:t>. </a:t>
            </a:r>
            <a:r>
              <a:rPr lang="ru-RU" dirty="0" err="1"/>
              <a:t>Згадайте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Ви любите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і </a:t>
            </a:r>
            <a:r>
              <a:rPr lang="ru-RU" dirty="0" err="1"/>
              <a:t>відмовте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. Друга </a:t>
            </a:r>
            <a:r>
              <a:rPr lang="ru-RU" dirty="0" err="1"/>
              <a:t>річ</a:t>
            </a:r>
            <a:r>
              <a:rPr lang="ru-RU" dirty="0"/>
              <a:t>, яку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засвоїти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в </a:t>
            </a:r>
            <a:r>
              <a:rPr lang="ru-RU" dirty="0" err="1"/>
              <a:t>чомусь</a:t>
            </a:r>
            <a:r>
              <a:rPr lang="ru-RU" dirty="0"/>
              <a:t> за </a:t>
            </a:r>
            <a:r>
              <a:rPr lang="ru-RU" dirty="0" err="1"/>
              <a:t>невиконання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Ви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тренувань</a:t>
            </a:r>
            <a:r>
              <a:rPr lang="ru-RU" dirty="0"/>
              <a:t>. Даний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подвійний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 </a:t>
            </a:r>
            <a:r>
              <a:rPr lang="ru-RU" dirty="0" err="1"/>
              <a:t>Пам'ятайте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Ви не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в </a:t>
            </a:r>
            <a:r>
              <a:rPr lang="ru-RU" dirty="0" err="1"/>
              <a:t>тренуваннях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, Ви можете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фахівця</a:t>
            </a:r>
            <a:r>
              <a:rPr lang="ru-RU" dirty="0"/>
              <a:t> психолога,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Вам </a:t>
            </a:r>
            <a:r>
              <a:rPr lang="ru-RU" dirty="0" err="1"/>
              <a:t>допоможе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19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455297" cy="5544616"/>
          </a:xfrm>
        </p:spPr>
      </p:pic>
    </p:spTree>
    <p:extLst>
      <p:ext uri="{BB962C8B-B14F-4D97-AF65-F5344CB8AC3E}">
        <p14:creationId xmlns:p14="http://schemas.microsoft.com/office/powerpoint/2010/main" val="139379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85" y="457200"/>
            <a:ext cx="3240405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ВОЛЯ -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це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свідоме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управління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людиною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своєю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діяльністю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поведінкою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виявляється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прийнятті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рішення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подоланні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труднощів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перешкод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шляху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досягнення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мети,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виконання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поставлених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завдань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7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3638397" cy="45645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57081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Воля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самоцінне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- воля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позбавлених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до мети (коли </a:t>
            </a:r>
            <a:r>
              <a:rPr lang="ru-RU" dirty="0" err="1"/>
              <a:t>домінує</a:t>
            </a:r>
            <a:r>
              <a:rPr lang="ru-RU" dirty="0"/>
              <a:t> мотив "треба", а </a:t>
            </a:r>
            <a:r>
              <a:rPr lang="ru-RU" dirty="0" err="1"/>
              <a:t>відсутній</a:t>
            </a:r>
            <a:r>
              <a:rPr lang="ru-RU" dirty="0"/>
              <a:t> мотив "хочу";</a:t>
            </a:r>
          </a:p>
          <a:p>
            <a:endParaRPr lang="ru-RU" dirty="0"/>
          </a:p>
          <a:p>
            <a:r>
              <a:rPr lang="ru-RU" dirty="0"/>
              <a:t>- воля </a:t>
            </a:r>
            <a:r>
              <a:rPr lang="ru-RU" dirty="0" err="1"/>
              <a:t>необхідна</a:t>
            </a:r>
            <a:r>
              <a:rPr lang="ru-RU" dirty="0"/>
              <a:t> в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коли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домінуючої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 (є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більш-менш</a:t>
            </a:r>
            <a:r>
              <a:rPr lang="ru-RU" dirty="0"/>
              <a:t> </a:t>
            </a:r>
            <a:r>
              <a:rPr lang="ru-RU" dirty="0" err="1"/>
              <a:t>рівнозначних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і треба </a:t>
            </a:r>
            <a:r>
              <a:rPr lang="ru-RU" dirty="0" err="1"/>
              <a:t>зважитись</a:t>
            </a:r>
            <a:r>
              <a:rPr lang="ru-RU" dirty="0"/>
              <a:t> на один з них);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регуляція</a:t>
            </a:r>
            <a:r>
              <a:rPr lang="ru-RU" dirty="0"/>
              <a:t> волею </a:t>
            </a:r>
            <a:r>
              <a:rPr lang="ru-RU" dirty="0" err="1"/>
              <a:t>діяльності</a:t>
            </a:r>
            <a:r>
              <a:rPr lang="ru-RU" dirty="0"/>
              <a:t>, коли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утриматись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небажаної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. Воля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проявами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. Так, для </a:t>
            </a:r>
            <a:r>
              <a:rPr lang="ru-RU" dirty="0" err="1"/>
              <a:t>формулювання</a:t>
            </a:r>
            <a:r>
              <a:rPr lang="ru-RU" dirty="0"/>
              <a:t> мети і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перешкоди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інтелект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стимулювати</a:t>
            </a:r>
            <a:r>
              <a:rPr lang="ru-RU" dirty="0"/>
              <a:t> </a:t>
            </a:r>
            <a:r>
              <a:rPr lang="ru-RU" dirty="0" err="1"/>
              <a:t>вольові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та</a:t>
            </a:r>
          </a:p>
          <a:p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вольовою</a:t>
            </a:r>
            <a:r>
              <a:rPr lang="ru-RU" dirty="0"/>
              <a:t> </a:t>
            </a:r>
            <a:r>
              <a:rPr lang="ru-RU" dirty="0" err="1"/>
              <a:t>регуляцією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системне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тому волю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як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психічну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2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927029" cy="3433738"/>
          </a:xfrm>
        </p:spPr>
      </p:pic>
    </p:spTree>
    <p:extLst>
      <p:ext uri="{BB962C8B-B14F-4D97-AF65-F5344CB8AC3E}">
        <p14:creationId xmlns:p14="http://schemas.microsoft.com/office/powerpoint/2010/main" val="325515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4306918" cy="28660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520404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Воля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багатьма</a:t>
            </a:r>
            <a:r>
              <a:rPr lang="ru-RU" dirty="0"/>
              <a:t> сторонами </a:t>
            </a:r>
            <a:r>
              <a:rPr lang="ru-RU" dirty="0" err="1"/>
              <a:t>психіки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— з потребами, </a:t>
            </a:r>
            <a:r>
              <a:rPr lang="ru-RU" dirty="0" err="1"/>
              <a:t>інтересами</a:t>
            </a:r>
            <a:r>
              <a:rPr lang="ru-RU" dirty="0"/>
              <a:t>, </a:t>
            </a:r>
            <a:r>
              <a:rPr lang="ru-RU" dirty="0" err="1"/>
              <a:t>світоглядом</a:t>
            </a:r>
            <a:r>
              <a:rPr lang="ru-RU" dirty="0"/>
              <a:t>, </a:t>
            </a:r>
            <a:r>
              <a:rPr lang="ru-RU" dirty="0" err="1"/>
              <a:t>ідеалами</a:t>
            </a:r>
            <a:r>
              <a:rPr lang="ru-RU" dirty="0"/>
              <a:t>, </a:t>
            </a:r>
            <a:r>
              <a:rPr lang="ru-RU" dirty="0" err="1"/>
              <a:t>переконаннями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 з </a:t>
            </a:r>
            <a:r>
              <a:rPr lang="ru-RU" dirty="0" err="1"/>
              <a:t>мотиваційною</a:t>
            </a:r>
            <a:r>
              <a:rPr lang="ru-RU" dirty="0"/>
              <a:t> сферою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належать до </a:t>
            </a:r>
            <a:r>
              <a:rPr lang="ru-RU" dirty="0" err="1"/>
              <a:t>спрямованості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стрижнем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);</a:t>
            </a:r>
          </a:p>
          <a:p>
            <a:endParaRPr lang="ru-RU" dirty="0"/>
          </a:p>
          <a:p>
            <a:r>
              <a:rPr lang="ru-RU" dirty="0"/>
              <a:t>— з </a:t>
            </a:r>
            <a:r>
              <a:rPr lang="ru-RU" dirty="0" err="1"/>
              <a:t>почуттями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утриматися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та </a:t>
            </a:r>
            <a:r>
              <a:rPr lang="ru-RU" dirty="0" err="1"/>
              <a:t>вчинків</a:t>
            </a:r>
            <a:r>
              <a:rPr lang="ru-RU" dirty="0"/>
              <a:t>, особливо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афекту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— з </a:t>
            </a:r>
            <a:r>
              <a:rPr lang="ru-RU" dirty="0" err="1"/>
              <a:t>мисленням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воля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цілеспрямованості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свідомий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мети і </a:t>
            </a:r>
            <a:r>
              <a:rPr lang="ru-RU" dirty="0" err="1"/>
              <a:t>підбір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; </a:t>
            </a:r>
            <a:r>
              <a:rPr lang="ru-RU" dirty="0" err="1"/>
              <a:t>нерідко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мети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з </a:t>
            </a:r>
            <a:r>
              <a:rPr lang="ru-RU" dirty="0" err="1"/>
              <a:t>труднощами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коректив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95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581485" cy="2769667"/>
          </a:xfrm>
        </p:spPr>
      </p:pic>
    </p:spTree>
    <p:extLst>
      <p:ext uri="{BB962C8B-B14F-4D97-AF65-F5344CB8AC3E}">
        <p14:creationId xmlns:p14="http://schemas.microsoft.com/office/powerpoint/2010/main" val="268742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7" y="1100137"/>
            <a:ext cx="4381500" cy="2828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52040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Витримка</a:t>
            </a:r>
            <a:r>
              <a:rPr lang="ru-RU" dirty="0"/>
              <a:t> і </a:t>
            </a:r>
            <a:r>
              <a:rPr lang="ru-RU" dirty="0" err="1"/>
              <a:t>самовладання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в </a:t>
            </a:r>
            <a:r>
              <a:rPr lang="ru-RU" dirty="0" err="1"/>
              <a:t>умінні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стримувати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, </a:t>
            </a:r>
            <a:r>
              <a:rPr lang="ru-RU" dirty="0" err="1"/>
              <a:t>гальмувати</a:t>
            </a:r>
            <a:r>
              <a:rPr lang="ru-RU" dirty="0"/>
              <a:t> </a:t>
            </a:r>
            <a:r>
              <a:rPr lang="ru-RU" dirty="0" err="1"/>
              <a:t>імпульсивні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підпорядковувати</a:t>
            </a:r>
            <a:r>
              <a:rPr lang="ru-RU" dirty="0"/>
              <a:t> себе </a:t>
            </a:r>
            <a:r>
              <a:rPr lang="ru-RU" dirty="0" err="1"/>
              <a:t>поставленій</a:t>
            </a:r>
            <a:r>
              <a:rPr lang="ru-RU" dirty="0"/>
              <a:t> </a:t>
            </a:r>
            <a:r>
              <a:rPr lang="ru-RU" dirty="0" err="1"/>
              <a:t>меті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Терпіння</a:t>
            </a:r>
            <a:r>
              <a:rPr lang="ru-RU" dirty="0"/>
              <a:t>, </a:t>
            </a:r>
            <a:r>
              <a:rPr lang="ru-RU" dirty="0" err="1"/>
              <a:t>наполегливість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у </a:t>
            </a:r>
            <a:r>
              <a:rPr lang="ru-RU" dirty="0" err="1"/>
              <a:t>найскладніших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тимчасові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 і </a:t>
            </a:r>
            <a:r>
              <a:rPr lang="ru-RU" dirty="0" err="1"/>
              <a:t>перешкоди</a:t>
            </a:r>
            <a:r>
              <a:rPr lang="ru-RU" dirty="0"/>
              <a:t>. </a:t>
            </a:r>
            <a:r>
              <a:rPr lang="ru-RU" dirty="0" err="1"/>
              <a:t>Наполегливість</a:t>
            </a:r>
            <a:r>
              <a:rPr lang="ru-RU" dirty="0"/>
              <a:t> - одна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у </a:t>
            </a:r>
            <a:r>
              <a:rPr lang="ru-RU" dirty="0" err="1"/>
              <a:t>досягненні</a:t>
            </a:r>
            <a:r>
              <a:rPr lang="ru-RU" dirty="0"/>
              <a:t> мети. Але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наполегливість</a:t>
            </a:r>
            <a:r>
              <a:rPr lang="ru-RU" dirty="0"/>
              <a:t> </a:t>
            </a:r>
            <a:r>
              <a:rPr lang="ru-RU" dirty="0" err="1"/>
              <a:t>плутати</a:t>
            </a:r>
            <a:r>
              <a:rPr lang="ru-RU" dirty="0"/>
              <a:t> з </a:t>
            </a:r>
            <a:r>
              <a:rPr lang="ru-RU" dirty="0" err="1"/>
              <a:t>упертістю</a:t>
            </a:r>
            <a:r>
              <a:rPr lang="ru-RU" dirty="0"/>
              <a:t>. Уперта </a:t>
            </a:r>
            <a:r>
              <a:rPr lang="ru-RU" dirty="0" err="1"/>
              <a:t>людина</a:t>
            </a:r>
            <a:r>
              <a:rPr lang="ru-RU" dirty="0"/>
              <a:t> практично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наполягти</a:t>
            </a:r>
            <a:r>
              <a:rPr lang="ru-RU" dirty="0"/>
              <a:t> на </a:t>
            </a:r>
            <a:r>
              <a:rPr lang="ru-RU" dirty="0" err="1"/>
              <a:t>своєму</a:t>
            </a:r>
            <a:r>
              <a:rPr lang="ru-RU" dirty="0"/>
              <a:t>, не </a:t>
            </a:r>
            <a:r>
              <a:rPr lang="ru-RU" dirty="0" err="1"/>
              <a:t>оцінюючи</a:t>
            </a:r>
            <a:r>
              <a:rPr lang="ru-RU" dirty="0"/>
              <a:t> критично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судження</a:t>
            </a:r>
            <a:r>
              <a:rPr lang="ru-RU" dirty="0"/>
              <a:t>,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88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2" y="828675"/>
            <a:ext cx="2381250" cy="3371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506003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Рішучість</a:t>
            </a:r>
            <a:r>
              <a:rPr lang="ru-RU" dirty="0"/>
              <a:t> як </a:t>
            </a:r>
            <a:r>
              <a:rPr lang="ru-RU" dirty="0" err="1"/>
              <a:t>вольова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прийняте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без </a:t>
            </a:r>
            <a:r>
              <a:rPr lang="ru-RU" dirty="0" err="1"/>
              <a:t>зайвих</a:t>
            </a:r>
            <a:r>
              <a:rPr lang="ru-RU" dirty="0"/>
              <a:t> </a:t>
            </a:r>
            <a:r>
              <a:rPr lang="ru-RU" dirty="0" err="1"/>
              <a:t>вагань</a:t>
            </a:r>
            <a:r>
              <a:rPr lang="ru-RU" dirty="0"/>
              <a:t>. Люди, </a:t>
            </a:r>
            <a:r>
              <a:rPr lang="ru-RU" dirty="0" err="1"/>
              <a:t>позбавлені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часто не </a:t>
            </a:r>
            <a:r>
              <a:rPr lang="ru-RU" dirty="0" err="1"/>
              <a:t>можуть</a:t>
            </a:r>
            <a:r>
              <a:rPr lang="ru-RU" dirty="0"/>
              <a:t> довести </a:t>
            </a:r>
            <a:r>
              <a:rPr lang="ru-RU" dirty="0" err="1"/>
              <a:t>розпочату</a:t>
            </a:r>
            <a:r>
              <a:rPr lang="ru-RU" dirty="0"/>
              <a:t> справу до </a:t>
            </a:r>
            <a:r>
              <a:rPr lang="ru-RU" dirty="0" err="1"/>
              <a:t>кінця</a:t>
            </a:r>
            <a:r>
              <a:rPr lang="ru-RU" dirty="0"/>
              <a:t> і </a:t>
            </a:r>
            <a:r>
              <a:rPr lang="ru-RU" dirty="0" err="1"/>
              <a:t>сумніваються</a:t>
            </a:r>
            <a:r>
              <a:rPr lang="ru-RU" dirty="0"/>
              <a:t> у </a:t>
            </a:r>
            <a:r>
              <a:rPr lang="ru-RU" dirty="0" err="1"/>
              <a:t>правильності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способу </a:t>
            </a:r>
            <a:r>
              <a:rPr lang="ru-RU" dirty="0" err="1"/>
              <a:t>виконання</a:t>
            </a:r>
            <a:r>
              <a:rPr lang="ru-RU" dirty="0"/>
              <a:t>.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рішучості</a:t>
            </a:r>
            <a:r>
              <a:rPr lang="ru-RU" dirty="0"/>
              <a:t> є </a:t>
            </a:r>
            <a:r>
              <a:rPr lang="ru-RU" dirty="0" err="1"/>
              <a:t>сміливість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 на </a:t>
            </a:r>
            <a:r>
              <a:rPr lang="ru-RU" dirty="0" err="1"/>
              <a:t>виправданий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. </a:t>
            </a:r>
            <a:r>
              <a:rPr lang="ru-RU" dirty="0" err="1"/>
              <a:t>Безумовно</a:t>
            </a:r>
            <a:r>
              <a:rPr lang="ru-RU" dirty="0"/>
              <a:t>, </a:t>
            </a:r>
            <a:r>
              <a:rPr lang="ru-RU" dirty="0" err="1"/>
              <a:t>рішучість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ґрунтуватися</a:t>
            </a:r>
            <a:r>
              <a:rPr lang="ru-RU" dirty="0"/>
              <a:t> на </a:t>
            </a:r>
            <a:r>
              <a:rPr lang="ru-RU" dirty="0" err="1"/>
              <a:t>глибокій</a:t>
            </a:r>
            <a:r>
              <a:rPr lang="ru-RU" dirty="0"/>
              <a:t> </a:t>
            </a:r>
            <a:r>
              <a:rPr lang="ru-RU" dirty="0" err="1"/>
              <a:t>розсудливості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вступати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, коли </a:t>
            </a:r>
            <a:r>
              <a:rPr lang="ru-RU" dirty="0" err="1"/>
              <a:t>людина</a:t>
            </a:r>
            <a:r>
              <a:rPr lang="ru-RU" dirty="0"/>
              <a:t> остаточно </a:t>
            </a:r>
            <a:r>
              <a:rPr lang="ru-RU" dirty="0" err="1"/>
              <a:t>вирішує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. Тут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ланцюг</a:t>
            </a:r>
            <a:r>
              <a:rPr lang="ru-RU" dirty="0"/>
              <a:t>: </a:t>
            </a:r>
            <a:r>
              <a:rPr lang="ru-RU" dirty="0" err="1"/>
              <a:t>обмірковування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, </a:t>
            </a:r>
            <a:r>
              <a:rPr lang="ru-RU" dirty="0" err="1"/>
              <a:t>сумніви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830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791766"/>
            <a:ext cx="4594225" cy="34456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 Воля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над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почуттями</a:t>
            </a:r>
            <a:r>
              <a:rPr lang="ru-RU" dirty="0"/>
              <a:t>. І.М. Сеченов, </a:t>
            </a:r>
            <a:r>
              <a:rPr lang="ru-RU" dirty="0" err="1"/>
              <a:t>розкриваючи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у </a:t>
            </a:r>
            <a:r>
              <a:rPr lang="ru-RU" dirty="0" err="1"/>
              <a:t>психіці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писав: „Воля не є </a:t>
            </a:r>
            <a:r>
              <a:rPr lang="ru-RU" dirty="0" err="1"/>
              <a:t>якийсь</a:t>
            </a:r>
            <a:r>
              <a:rPr lang="ru-RU" dirty="0"/>
              <a:t> </a:t>
            </a:r>
            <a:r>
              <a:rPr lang="ru-RU" dirty="0" err="1"/>
              <a:t>безособовий</a:t>
            </a:r>
            <a:r>
              <a:rPr lang="ru-RU" dirty="0"/>
              <a:t> агент,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розпоряджається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,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діяльнісний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розуму</a:t>
            </a:r>
            <a:r>
              <a:rPr lang="ru-RU" dirty="0"/>
              <a:t> і морального </a:t>
            </a:r>
            <a:r>
              <a:rPr lang="ru-RU" dirty="0" err="1"/>
              <a:t>почуття</a:t>
            </a:r>
            <a:r>
              <a:rPr lang="ru-RU" dirty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650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</TotalTime>
  <Words>692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Загальне поняття про вольову діяльність людини. Розвиток сили волі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Розвиток сили волі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Загальне поняття про вольову діяльність людини. Розвиток сили волі</dc:title>
  <dc:creator>Admin</dc:creator>
  <cp:lastModifiedBy>Admin</cp:lastModifiedBy>
  <cp:revision>5</cp:revision>
  <dcterms:created xsi:type="dcterms:W3CDTF">2014-05-19T16:51:13Z</dcterms:created>
  <dcterms:modified xsi:type="dcterms:W3CDTF">2014-05-19T17:50:02Z</dcterms:modified>
</cp:coreProperties>
</file>