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1494E6-793C-45D1-9608-448DD63EE29C}">
          <p14:sldIdLst>
            <p14:sldId id="256"/>
            <p14:sldId id="257"/>
            <p14:sldId id="258"/>
          </p14:sldIdLst>
        </p14:section>
        <p14:section name="Раздел без заголовка" id="{C231FC64-94C0-4ED2-827B-EDB9D17CF54C}">
          <p14:sldIdLst>
            <p14:sldId id="259"/>
            <p14:sldId id="260"/>
            <p14:sldId id="261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534" autoAdjust="0"/>
  </p:normalViewPr>
  <p:slideViewPr>
    <p:cSldViewPr>
      <p:cViewPr>
        <p:scale>
          <a:sx n="40" d="100"/>
          <a:sy n="40" d="100"/>
        </p:scale>
        <p:origin x="-186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2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58757-CCE8-443F-B7D8-AA55D23CDBE5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BB93-4D16-425D-B2C3-7EE66F9548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6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F2771-D24A-48BA-AB3A-9CB571E398AB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4B0AB-D612-439D-AB66-FECD969FD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4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B0AB-D612-439D-AB66-FECD969FDD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9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4B0AB-D612-439D-AB66-FECD969FDD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5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6FE9CC-2EFF-4F56-9357-07A43A33209A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70A38B-D1CC-4B75-8096-887F796C3C4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E9CC-2EFF-4F56-9357-07A43A33209A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A38B-D1CC-4B75-8096-887F796C3C4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E9CC-2EFF-4F56-9357-07A43A33209A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A38B-D1CC-4B75-8096-887F796C3C4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E9CC-2EFF-4F56-9357-07A43A33209A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A38B-D1CC-4B75-8096-887F796C3C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E9CC-2EFF-4F56-9357-07A43A33209A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A38B-D1CC-4B75-8096-887F796C3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E9CC-2EFF-4F56-9357-07A43A33209A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A38B-D1CC-4B75-8096-887F796C3C4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E9CC-2EFF-4F56-9357-07A43A33209A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A38B-D1CC-4B75-8096-887F796C3C4A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E9CC-2EFF-4F56-9357-07A43A33209A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A38B-D1CC-4B75-8096-887F796C3C4A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E9CC-2EFF-4F56-9357-07A43A33209A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A38B-D1CC-4B75-8096-887F796C3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E9CC-2EFF-4F56-9357-07A43A33209A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A38B-D1CC-4B75-8096-887F796C3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E9CC-2EFF-4F56-9357-07A43A33209A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A38B-D1CC-4B75-8096-887F796C3C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06FE9CC-2EFF-4F56-9357-07A43A33209A}" type="datetimeFigureOut">
              <a:rPr lang="ru-RU" smtClean="0"/>
              <a:t>14.04.2011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870A38B-D1CC-4B75-8096-887F796C3C4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b="1" dirty="0" smtClean="0">
                <a:effectLst/>
              </a:rPr>
              <a:t>Рококо </a:t>
            </a:r>
            <a:endParaRPr lang="ru-RU" sz="66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Рококо - стиль у </a:t>
            </a:r>
            <a:r>
              <a:rPr lang="ru-RU" sz="2000" dirty="0" err="1" smtClean="0"/>
              <a:t>мистецтві</a:t>
            </a:r>
            <a:r>
              <a:rPr lang="ru-RU" sz="2000" dirty="0" smtClean="0"/>
              <a:t> і </a:t>
            </a:r>
            <a:r>
              <a:rPr lang="ru-RU" sz="2000" dirty="0" err="1" smtClean="0"/>
              <a:t>архітектурі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зародився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Франції</a:t>
            </a:r>
            <a:r>
              <a:rPr lang="ru-RU" sz="2000" dirty="0" smtClean="0"/>
              <a:t> на початку 18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 і </a:t>
            </a:r>
            <a:r>
              <a:rPr lang="ru-RU" sz="2000" dirty="0" err="1" smtClean="0"/>
              <a:t>поширився</a:t>
            </a:r>
            <a:r>
              <a:rPr lang="ru-RU" sz="2000" dirty="0" smtClean="0"/>
              <a:t> по </a:t>
            </a:r>
            <a:r>
              <a:rPr lang="ru-RU" sz="2000" dirty="0" err="1" smtClean="0"/>
              <a:t>всій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Європі</a:t>
            </a:r>
            <a:r>
              <a:rPr lang="ru-RU" sz="2000" dirty="0" smtClean="0"/>
              <a:t>. </a:t>
            </a:r>
            <a:r>
              <a:rPr lang="ru-RU" sz="2000" dirty="0" err="1" smtClean="0"/>
              <a:t>Відрізнявся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граціозністю</a:t>
            </a:r>
            <a:r>
              <a:rPr lang="ru-RU" sz="2000" dirty="0" smtClean="0"/>
              <a:t>, </a:t>
            </a:r>
            <a:r>
              <a:rPr lang="ru-RU" sz="2000" dirty="0" err="1" smtClean="0"/>
              <a:t>легкістю</a:t>
            </a:r>
            <a:r>
              <a:rPr lang="ru-RU" sz="2000" dirty="0" smtClean="0"/>
              <a:t>, </a:t>
            </a:r>
            <a:r>
              <a:rPr lang="ru-RU" sz="2000" dirty="0" err="1" smtClean="0"/>
              <a:t>інтимно-кокетливим</a:t>
            </a:r>
            <a:r>
              <a:rPr lang="ru-RU" sz="2000" dirty="0" smtClean="0"/>
              <a:t> характером. </a:t>
            </a:r>
            <a:r>
              <a:rPr lang="ru-RU" sz="2000" dirty="0" err="1" smtClean="0"/>
              <a:t>Прийшовши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важковаговику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бароко</a:t>
            </a:r>
            <a:r>
              <a:rPr lang="ru-RU" sz="2000" dirty="0" smtClean="0"/>
              <a:t>, Рококо став </a:t>
            </a:r>
            <a:r>
              <a:rPr lang="ru-RU" sz="2000" dirty="0" err="1" smtClean="0"/>
              <a:t>одночасно</a:t>
            </a:r>
            <a:r>
              <a:rPr lang="ru-RU" sz="2000" dirty="0" smtClean="0"/>
              <a:t> і </a:t>
            </a:r>
            <a:r>
              <a:rPr lang="ru-RU" sz="2000" dirty="0" err="1" smtClean="0"/>
              <a:t>логічним</a:t>
            </a:r>
            <a:r>
              <a:rPr lang="ru-RU" sz="2000" dirty="0" smtClean="0"/>
              <a:t> результатом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, і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художнім</a:t>
            </a:r>
            <a:r>
              <a:rPr lang="ru-RU" sz="2000" dirty="0" smtClean="0"/>
              <a:t> антиподом. З </a:t>
            </a:r>
            <a:r>
              <a:rPr lang="ru-RU" sz="2000" dirty="0" err="1" smtClean="0"/>
              <a:t>Бароко</a:t>
            </a:r>
            <a:r>
              <a:rPr lang="ru-RU" sz="2000" dirty="0" smtClean="0"/>
              <a:t> стилем Рококо </a:t>
            </a:r>
            <a:r>
              <a:rPr lang="ru-RU" sz="2000" dirty="0" err="1" smtClean="0"/>
              <a:t>об'єднує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прагнення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завершеності</a:t>
            </a:r>
            <a:r>
              <a:rPr lang="ru-RU" sz="2000" dirty="0" smtClean="0"/>
              <a:t> форм,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бароко</a:t>
            </a:r>
            <a:r>
              <a:rPr lang="ru-RU" sz="2000" dirty="0" smtClean="0"/>
              <a:t> </a:t>
            </a:r>
            <a:r>
              <a:rPr lang="ru-RU" sz="2000" dirty="0" err="1" smtClean="0"/>
              <a:t>тяжіє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монументальної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урочистості</a:t>
            </a:r>
            <a:r>
              <a:rPr lang="ru-RU" sz="2000" dirty="0" smtClean="0"/>
              <a:t>, то Рококо </a:t>
            </a:r>
            <a:r>
              <a:rPr lang="ru-RU" sz="2000" dirty="0" err="1" smtClean="0"/>
              <a:t>тяжіє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витонченості</a:t>
            </a:r>
            <a:r>
              <a:rPr lang="ru-RU" sz="2000" dirty="0" smtClean="0"/>
              <a:t> і </a:t>
            </a:r>
            <a:r>
              <a:rPr lang="ru-RU" sz="2000" dirty="0" err="1" smtClean="0"/>
              <a:t>легкості</a:t>
            </a:r>
            <a:r>
              <a:rPr lang="ru-RU" sz="2000" dirty="0" smtClean="0"/>
              <a:t>.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кольори</a:t>
            </a:r>
            <a:r>
              <a:rPr lang="ru-RU" sz="2000" dirty="0" smtClean="0"/>
              <a:t> і </a:t>
            </a:r>
            <a:r>
              <a:rPr lang="ru-RU" sz="2000" dirty="0" err="1" smtClean="0"/>
              <a:t>пишна</a:t>
            </a:r>
            <a:r>
              <a:rPr lang="ru-RU" sz="2000" dirty="0" smtClean="0"/>
              <a:t>, </a:t>
            </a:r>
            <a:r>
              <a:rPr lang="ru-RU" sz="2000" dirty="0" err="1" smtClean="0"/>
              <a:t>важка</a:t>
            </a:r>
            <a:r>
              <a:rPr lang="ru-RU" sz="2000" dirty="0" smtClean="0"/>
              <a:t> позолота </a:t>
            </a:r>
            <a:r>
              <a:rPr lang="ru-RU" sz="2000" dirty="0" err="1" smtClean="0"/>
              <a:t>барокового</a:t>
            </a:r>
            <a:r>
              <a:rPr lang="ru-RU" sz="2000" dirty="0" smtClean="0"/>
              <a:t> декору </a:t>
            </a:r>
            <a:r>
              <a:rPr lang="ru-RU" sz="2000" dirty="0" err="1" smtClean="0"/>
              <a:t>змінюються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світлими</a:t>
            </a:r>
            <a:r>
              <a:rPr lang="ru-RU" sz="2000" dirty="0" smtClean="0"/>
              <a:t> тонами - </a:t>
            </a:r>
            <a:r>
              <a:rPr lang="ru-RU" sz="2000" dirty="0" err="1" smtClean="0"/>
              <a:t>рожевими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блакитними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зеленими</a:t>
            </a:r>
            <a:r>
              <a:rPr lang="ru-RU" sz="2000" dirty="0" smtClean="0"/>
              <a:t>, з великою </a:t>
            </a:r>
            <a:r>
              <a:rPr lang="ru-RU" sz="2000" dirty="0" err="1" smtClean="0"/>
              <a:t>кількістю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білих</a:t>
            </a:r>
            <a:r>
              <a:rPr lang="ru-RU" sz="2000" dirty="0" smtClean="0"/>
              <a:t> деталей. Рококо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в основному </a:t>
            </a:r>
            <a:r>
              <a:rPr lang="ru-RU" sz="2000" dirty="0" err="1" smtClean="0"/>
              <a:t>орнаментальну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спрямованість</a:t>
            </a:r>
            <a:r>
              <a:rPr lang="ru-RU" sz="2000" dirty="0" smtClean="0"/>
              <a:t>; сама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 походить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поєднання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: "</a:t>
            </a:r>
            <a:r>
              <a:rPr lang="ru-RU" sz="2000" dirty="0" err="1" smtClean="0"/>
              <a:t>бароко</a:t>
            </a:r>
            <a:r>
              <a:rPr lang="ru-RU" sz="2000" dirty="0" smtClean="0"/>
              <a:t>" та "рокайль" . 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59" y="3705378"/>
            <a:ext cx="3474178" cy="262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78" y="260648"/>
            <a:ext cx="19240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2195"/>
            <a:ext cx="2064952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7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2" y="-42973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живописі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доби</a:t>
            </a:r>
            <a:r>
              <a:rPr lang="ru-RU" sz="2000" dirty="0" smtClean="0"/>
              <a:t> рококо </a:t>
            </a:r>
            <a:r>
              <a:rPr lang="ru-RU" sz="2000" dirty="0" err="1" smtClean="0"/>
              <a:t>переважали</a:t>
            </a:r>
            <a:r>
              <a:rPr lang="ru-RU" sz="2000" dirty="0" smtClean="0"/>
              <a:t> свята і </a:t>
            </a:r>
            <a:r>
              <a:rPr lang="ru-RU" sz="2000" dirty="0" err="1" smtClean="0"/>
              <a:t>театральні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закохані</a:t>
            </a:r>
            <a:r>
              <a:rPr lang="ru-RU" sz="2000" dirty="0" smtClean="0"/>
              <a:t> пари </a:t>
            </a:r>
            <a:r>
              <a:rPr lang="ru-RU" sz="2000" dirty="0" err="1" smtClean="0"/>
              <a:t>міфологічних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персонажів</a:t>
            </a:r>
            <a:r>
              <a:rPr lang="ru-RU" sz="2000" dirty="0" smtClean="0"/>
              <a:t>. В портретах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 </a:t>
            </a:r>
            <a:r>
              <a:rPr lang="ru-RU" sz="2000" dirty="0" err="1" smtClean="0"/>
              <a:t>усміхнені</a:t>
            </a:r>
            <a:r>
              <a:rPr lang="ru-RU" sz="2000" dirty="0" smtClean="0"/>
              <a:t>, </a:t>
            </a:r>
            <a:r>
              <a:rPr lang="ru-RU" sz="2000" dirty="0" err="1" smtClean="0"/>
              <a:t>люб'язні</a:t>
            </a:r>
            <a:r>
              <a:rPr lang="ru-RU" sz="2000" dirty="0" smtClean="0"/>
              <a:t>, </a:t>
            </a:r>
            <a:r>
              <a:rPr lang="ru-RU" sz="2000" dirty="0" err="1" smtClean="0"/>
              <a:t>витончені</a:t>
            </a:r>
            <a:r>
              <a:rPr lang="ru-RU" sz="2000" dirty="0" smtClean="0"/>
              <a:t>, але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маска,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приховувала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недоліки</a:t>
            </a:r>
            <a:r>
              <a:rPr lang="ru-RU" sz="2000" dirty="0" smtClean="0"/>
              <a:t> і </a:t>
            </a:r>
            <a:r>
              <a:rPr lang="ru-RU" sz="2000" dirty="0" err="1" smtClean="0"/>
              <a:t>проблеми.Для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живопису</a:t>
            </a:r>
            <a:r>
              <a:rPr lang="ru-RU" sz="2000" dirty="0" smtClean="0"/>
              <a:t>, </a:t>
            </a:r>
            <a:r>
              <a:rPr lang="ru-RU" sz="2000" dirty="0" err="1" smtClean="0"/>
              <a:t>скульптури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графіки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еротико-міфологічні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пасторальні</a:t>
            </a:r>
            <a:r>
              <a:rPr lang="ru-RU" sz="2000" dirty="0" smtClean="0"/>
              <a:t>  </a:t>
            </a:r>
            <a:r>
              <a:rPr lang="ru-RU" sz="2000" dirty="0" err="1" smtClean="0"/>
              <a:t>сюжети</a:t>
            </a:r>
            <a:r>
              <a:rPr lang="ru-RU" sz="2000" dirty="0" smtClean="0"/>
              <a:t>. Стиль рококо </a:t>
            </a:r>
            <a:r>
              <a:rPr lang="ru-RU" sz="2000" dirty="0" err="1" smtClean="0"/>
              <a:t>зародився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Франції</a:t>
            </a:r>
            <a:r>
              <a:rPr lang="ru-RU" sz="2000" dirty="0" smtClean="0"/>
              <a:t> в 30-х роках Х</a:t>
            </a:r>
            <a:r>
              <a:rPr lang="en-US" sz="2000" dirty="0" smtClean="0"/>
              <a:t>VIII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 і </a:t>
            </a:r>
            <a:r>
              <a:rPr lang="ru-RU" sz="2000" dirty="0" err="1" smtClean="0"/>
              <a:t>поширився</a:t>
            </a:r>
            <a:r>
              <a:rPr lang="ru-RU" sz="2000" dirty="0" smtClean="0"/>
              <a:t> по </a:t>
            </a:r>
            <a:r>
              <a:rPr lang="ru-RU" sz="2000" dirty="0" err="1" smtClean="0"/>
              <a:t>Європі</a:t>
            </a:r>
            <a:r>
              <a:rPr lang="ru-RU" sz="2000" dirty="0" smtClean="0"/>
              <a:t>. </a:t>
            </a:r>
            <a:r>
              <a:rPr lang="ru-RU" sz="2000" dirty="0" err="1" smtClean="0"/>
              <a:t>Італія</a:t>
            </a:r>
            <a:r>
              <a:rPr lang="ru-RU" sz="2000" dirty="0" smtClean="0"/>
              <a:t>, </a:t>
            </a:r>
            <a:r>
              <a:rPr lang="ru-RU" sz="2000" dirty="0" err="1" smtClean="0"/>
              <a:t>Німеччина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Австрія</a:t>
            </a:r>
            <a:r>
              <a:rPr lang="ru-RU" sz="2000" dirty="0" smtClean="0"/>
              <a:t>, </a:t>
            </a:r>
            <a:r>
              <a:rPr lang="ru-RU" sz="2000" dirty="0" err="1" smtClean="0"/>
              <a:t>Англія</a:t>
            </a:r>
            <a:r>
              <a:rPr lang="ru-RU" sz="2000" dirty="0" smtClean="0"/>
              <a:t>,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стали жертвами  рококо.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Франція</a:t>
            </a:r>
            <a:r>
              <a:rPr lang="ru-RU" sz="2000" dirty="0" smtClean="0"/>
              <a:t> максимально </a:t>
            </a:r>
            <a:r>
              <a:rPr lang="ru-RU" sz="2000" dirty="0" err="1" smtClean="0"/>
              <a:t>вплинула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розвиток</a:t>
            </a:r>
            <a:r>
              <a:rPr lang="ru-RU" sz="2000" dirty="0" smtClean="0"/>
              <a:t> рококо і внесла </a:t>
            </a:r>
            <a:r>
              <a:rPr lang="ru-RU" sz="2000" dirty="0" err="1" smtClean="0"/>
              <a:t>найяскравіші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стилеутворюючі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елементи</a:t>
            </a:r>
            <a:r>
              <a:rPr lang="ru-RU" sz="2000" dirty="0" smtClean="0"/>
              <a:t>, </a:t>
            </a:r>
            <a:r>
              <a:rPr lang="ru-RU" sz="2000" dirty="0" err="1" smtClean="0"/>
              <a:t>властиві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напрямку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відносній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суворісті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зовнішнього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вигляду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будівлі</a:t>
            </a:r>
            <a:r>
              <a:rPr lang="ru-RU" sz="2000" dirty="0" smtClean="0"/>
              <a:t> в </a:t>
            </a:r>
            <a:r>
              <a:rPr lang="ru-RU" sz="2000" dirty="0" err="1" smtClean="0"/>
              <a:t>стилі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бароко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інтер'єр</a:t>
            </a:r>
            <a:r>
              <a:rPr lang="ru-RU" sz="2000" dirty="0" smtClean="0"/>
              <a:t> рококо </a:t>
            </a:r>
            <a:r>
              <a:rPr lang="ru-RU" sz="2000" dirty="0" err="1" smtClean="0"/>
              <a:t>відрізнявся</a:t>
            </a:r>
            <a:r>
              <a:rPr lang="ru-RU" sz="2000" dirty="0" smtClean="0"/>
              <a:t> особливою </a:t>
            </a:r>
            <a:r>
              <a:rPr lang="ru-RU" sz="2000" dirty="0" err="1" smtClean="0"/>
              <a:t>пишнотою</a:t>
            </a:r>
            <a:r>
              <a:rPr lang="ru-RU" sz="2000" dirty="0" err="1"/>
              <a:t>,</a:t>
            </a:r>
            <a:r>
              <a:rPr lang="ru-RU" sz="2000" dirty="0" err="1" smtClean="0"/>
              <a:t>витонченістю</a:t>
            </a:r>
            <a:r>
              <a:rPr lang="ru-RU" sz="2000" dirty="0" smtClean="0"/>
              <a:t> і затишком.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21" y="2006515"/>
            <a:ext cx="1163127" cy="99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18" y="-3494"/>
            <a:ext cx="240653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379" y="2252663"/>
            <a:ext cx="19145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31" y="4965697"/>
            <a:ext cx="1503111" cy="105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86" y="324176"/>
            <a:ext cx="19240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95" y="3203970"/>
            <a:ext cx="2707306" cy="352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54" y="1804045"/>
            <a:ext cx="11525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9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Приміщення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ніжних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пастельних</a:t>
            </a:r>
            <a:r>
              <a:rPr lang="ru-RU" sz="2000" dirty="0" smtClean="0"/>
              <a:t> тонах, </a:t>
            </a:r>
            <a:r>
              <a:rPr lang="ru-RU" sz="2000" dirty="0" err="1" smtClean="0"/>
              <a:t>витончено</a:t>
            </a:r>
            <a:r>
              <a:rPr lang="ru-RU" sz="2000" dirty="0" smtClean="0"/>
              <a:t> </a:t>
            </a:r>
            <a:r>
              <a:rPr lang="ru-RU" sz="2000" dirty="0" err="1" smtClean="0"/>
              <a:t>декоративні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відрізнялися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просторовою</a:t>
            </a:r>
            <a:r>
              <a:rPr lang="ru-RU" sz="2000" dirty="0" smtClean="0"/>
              <a:t> свободою і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пройняті</a:t>
            </a:r>
            <a:r>
              <a:rPr lang="ru-RU" sz="2000" dirty="0" smtClean="0"/>
              <a:t> духом комфорту та </a:t>
            </a:r>
            <a:r>
              <a:rPr lang="ru-RU" sz="2000" dirty="0" err="1" smtClean="0"/>
              <a:t>увагою</a:t>
            </a:r>
            <a:r>
              <a:rPr lang="ru-RU" sz="2000" dirty="0" smtClean="0"/>
              <a:t> до </a:t>
            </a:r>
            <a:r>
              <a:rPr lang="ru-RU" sz="2000" dirty="0" err="1" smtClean="0"/>
              <a:t>особистої</a:t>
            </a:r>
            <a:r>
              <a:rPr lang="ru-RU" sz="2000" dirty="0" smtClean="0"/>
              <a:t> </a:t>
            </a:r>
            <a:r>
              <a:rPr lang="ru-RU" sz="2000" dirty="0" err="1" smtClean="0"/>
              <a:t>зручності</a:t>
            </a:r>
            <a:r>
              <a:rPr lang="ru-RU" sz="2000" dirty="0" smtClean="0"/>
              <a:t>. </a:t>
            </a:r>
            <a:r>
              <a:rPr lang="ru-RU" sz="2000" dirty="0" err="1" smtClean="0"/>
              <a:t>Колористика</a:t>
            </a:r>
            <a:r>
              <a:rPr lang="ru-RU" sz="2000" dirty="0" smtClean="0"/>
              <a:t> стилю – </a:t>
            </a:r>
            <a:r>
              <a:rPr lang="ru-RU" sz="2000" dirty="0" err="1" smtClean="0"/>
              <a:t>біле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поєднанні</a:t>
            </a:r>
            <a:r>
              <a:rPr lang="ru-RU" sz="2000" dirty="0" smtClean="0"/>
              <a:t> з </a:t>
            </a:r>
            <a:r>
              <a:rPr lang="ru-RU" sz="2000" dirty="0" err="1" smtClean="0"/>
              <a:t>блакитним</a:t>
            </a:r>
            <a:r>
              <a:rPr lang="ru-RU" sz="2000" dirty="0" smtClean="0"/>
              <a:t>, з </a:t>
            </a:r>
            <a:r>
              <a:rPr lang="ru-RU" sz="2000" dirty="0" err="1" smtClean="0"/>
              <a:t>сіро-блакитним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ніжно</a:t>
            </a:r>
            <a:r>
              <a:rPr lang="ru-RU" sz="2000" dirty="0" smtClean="0"/>
              <a:t>-зеленим, </a:t>
            </a:r>
            <a:r>
              <a:rPr lang="ru-RU" sz="2000" dirty="0" err="1" smtClean="0"/>
              <a:t>рожево-перловим</a:t>
            </a:r>
            <a:r>
              <a:rPr lang="ru-RU" sz="2000" dirty="0" smtClean="0"/>
              <a:t>, </a:t>
            </a:r>
            <a:r>
              <a:rPr lang="ru-RU" sz="2000" dirty="0" err="1" smtClean="0"/>
              <a:t>оливковим</a:t>
            </a:r>
            <a:r>
              <a:rPr lang="ru-RU" sz="2000" dirty="0" smtClean="0"/>
              <a:t>, </a:t>
            </a:r>
            <a:r>
              <a:rPr lang="ru-RU" sz="2000" dirty="0" err="1" smtClean="0"/>
              <a:t>жовтувато</a:t>
            </a:r>
            <a:r>
              <a:rPr lang="ru-RU" sz="2000" dirty="0" smtClean="0"/>
              <a:t>-золотим – </a:t>
            </a:r>
            <a:r>
              <a:rPr lang="ru-RU" sz="2000" dirty="0" err="1" smtClean="0"/>
              <a:t>збагачувалася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тонованим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матовим</a:t>
            </a:r>
            <a:r>
              <a:rPr lang="ru-RU" sz="2000" dirty="0" smtClean="0"/>
              <a:t> золотом,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сріблом</a:t>
            </a:r>
            <a:r>
              <a:rPr lang="ru-RU" sz="2000" dirty="0" smtClean="0"/>
              <a:t>.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панування</a:t>
            </a:r>
            <a:r>
              <a:rPr lang="ru-RU" sz="2000" dirty="0" smtClean="0"/>
              <a:t> рококо </a:t>
            </a:r>
            <a:r>
              <a:rPr lang="ru-RU" sz="2000" dirty="0" err="1" smtClean="0"/>
              <a:t>з'явилися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приміщень</a:t>
            </a:r>
            <a:r>
              <a:rPr lang="ru-RU" sz="2000" dirty="0" smtClean="0"/>
              <a:t>: </a:t>
            </a:r>
            <a:r>
              <a:rPr lang="ru-RU" sz="2000" dirty="0" err="1" smtClean="0"/>
              <a:t>будуари</a:t>
            </a:r>
            <a:r>
              <a:rPr lang="ru-RU" sz="2000" dirty="0" smtClean="0"/>
              <a:t>, </a:t>
            </a:r>
            <a:r>
              <a:rPr lang="ru-RU" sz="2000" dirty="0" err="1" smtClean="0"/>
              <a:t>інтимні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кабінети</a:t>
            </a:r>
            <a:r>
              <a:rPr lang="ru-RU" sz="2000" dirty="0" smtClean="0"/>
              <a:t>. </a:t>
            </a:r>
            <a:r>
              <a:rPr lang="ru-RU" sz="2000" dirty="0" err="1" smtClean="0"/>
              <a:t>Планування</a:t>
            </a:r>
            <a:r>
              <a:rPr lang="ru-RU" sz="2000" dirty="0" smtClean="0"/>
              <a:t> і </a:t>
            </a:r>
            <a:r>
              <a:rPr lang="ru-RU" sz="2000" dirty="0" err="1" smtClean="0"/>
              <a:t>геометрія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приміщень</a:t>
            </a:r>
            <a:r>
              <a:rPr lang="ru-RU" sz="2000" dirty="0" smtClean="0"/>
              <a:t>, так само як і декор, </a:t>
            </a:r>
            <a:r>
              <a:rPr lang="ru-RU" sz="2000" dirty="0" err="1" smtClean="0"/>
              <a:t>вириваються</a:t>
            </a:r>
            <a:r>
              <a:rPr lang="ru-RU" sz="2000" dirty="0" smtClean="0"/>
              <a:t> на волю з-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канонів</a:t>
            </a:r>
            <a:r>
              <a:rPr lang="ru-RU" sz="2000" dirty="0" smtClean="0"/>
              <a:t>.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в </a:t>
            </a:r>
            <a:r>
              <a:rPr lang="ru-RU" sz="2000" dirty="0" err="1" smtClean="0"/>
              <a:t>епоху</a:t>
            </a:r>
            <a:r>
              <a:rPr lang="ru-RU" sz="2000" dirty="0" smtClean="0"/>
              <a:t> рококо </a:t>
            </a:r>
            <a:r>
              <a:rPr lang="ru-RU" sz="2000" dirty="0" err="1" smtClean="0"/>
              <a:t>вперше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виникає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подання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інтер'єр</a:t>
            </a:r>
            <a:r>
              <a:rPr lang="ru-RU" sz="2000" dirty="0" smtClean="0"/>
              <a:t>, як </a:t>
            </a:r>
            <a:r>
              <a:rPr lang="ru-RU" sz="2000" dirty="0" err="1" smtClean="0"/>
              <a:t>цілісному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ансамблі</a:t>
            </a:r>
            <a:r>
              <a:rPr lang="ru-RU" sz="2000" dirty="0" smtClean="0"/>
              <a:t>: </a:t>
            </a:r>
            <a:r>
              <a:rPr lang="ru-RU" sz="2000" dirty="0" err="1" smtClean="0"/>
              <a:t>стильовій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єдності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будівлі</a:t>
            </a:r>
            <a:r>
              <a:rPr lang="ru-RU" sz="2000" dirty="0" smtClean="0"/>
              <a:t>, декору </a:t>
            </a:r>
            <a:r>
              <a:rPr lang="ru-RU" sz="2000" dirty="0" err="1" smtClean="0"/>
              <a:t>стін</a:t>
            </a:r>
            <a:r>
              <a:rPr lang="ru-RU" sz="2000" dirty="0" smtClean="0"/>
              <a:t> і </a:t>
            </a:r>
            <a:r>
              <a:rPr lang="ru-RU" sz="2000" dirty="0" err="1" smtClean="0"/>
              <a:t>стель</a:t>
            </a:r>
            <a:r>
              <a:rPr lang="ru-RU" sz="2000" dirty="0" smtClean="0"/>
              <a:t>, </a:t>
            </a:r>
            <a:r>
              <a:rPr lang="ru-RU" sz="2000" dirty="0" err="1" smtClean="0"/>
              <a:t>меблів</a:t>
            </a:r>
            <a:r>
              <a:rPr lang="ru-RU" sz="2000" dirty="0" smtClean="0"/>
              <a:t>.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предмети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інтер'єру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виготовлені</a:t>
            </a:r>
            <a:r>
              <a:rPr lang="ru-RU" sz="2000" dirty="0" smtClean="0"/>
              <a:t> з </a:t>
            </a:r>
            <a:r>
              <a:rPr lang="ru-RU" sz="2000" dirty="0" err="1" smtClean="0"/>
              <a:t>більшою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увагою</a:t>
            </a:r>
            <a:r>
              <a:rPr lang="ru-RU" sz="2000" dirty="0" smtClean="0"/>
              <a:t> до комфорту й </a:t>
            </a:r>
            <a:r>
              <a:rPr lang="ru-RU" sz="2000" dirty="0" err="1" smtClean="0"/>
              <a:t>життєвій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дрібниці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32" y="2621274"/>
            <a:ext cx="1905000" cy="1524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153"/>
            <a:ext cx="2989054" cy="239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11" y="2652677"/>
            <a:ext cx="1584175" cy="1558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99" y="4725144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53" y="15018"/>
            <a:ext cx="2667187" cy="269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1" y="2939028"/>
            <a:ext cx="1201379" cy="160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77" y="5157192"/>
            <a:ext cx="1353876" cy="14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058" y="2939028"/>
            <a:ext cx="1517699" cy="171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058" y="5157192"/>
            <a:ext cx="1386117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52" y="58453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•  </a:t>
            </a:r>
            <a:r>
              <a:rPr lang="ru-RU" sz="2000" dirty="0" err="1" smtClean="0"/>
              <a:t>Порцеляна</a:t>
            </a:r>
            <a:r>
              <a:rPr lang="ru-RU" sz="2000" dirty="0" smtClean="0"/>
              <a:t>.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добу</a:t>
            </a:r>
            <a:r>
              <a:rPr lang="ru-RU" sz="2000" dirty="0" smtClean="0"/>
              <a:t> рококо </a:t>
            </a:r>
            <a:r>
              <a:rPr lang="ru-RU" sz="2000" dirty="0" err="1" smtClean="0"/>
              <a:t>припадає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віднайдення</a:t>
            </a:r>
            <a:r>
              <a:rPr lang="ru-RU" sz="2000" dirty="0" smtClean="0"/>
              <a:t> секрету </a:t>
            </a:r>
            <a:r>
              <a:rPr lang="ru-RU" sz="2000" dirty="0" err="1" smtClean="0"/>
              <a:t>китайської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порцеляни</a:t>
            </a:r>
            <a:r>
              <a:rPr lang="ru-RU" sz="2000" dirty="0" smtClean="0"/>
              <a:t>. </a:t>
            </a:r>
            <a:r>
              <a:rPr lang="ru-RU" sz="2000" dirty="0" err="1" smtClean="0"/>
              <a:t>Експерименти</a:t>
            </a:r>
            <a:r>
              <a:rPr lang="ru-RU" sz="2000" dirty="0" smtClean="0"/>
              <a:t> 1708-1709 </a:t>
            </a:r>
            <a:r>
              <a:rPr lang="ru-RU" sz="2000" dirty="0" err="1" smtClean="0"/>
              <a:t>рр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проводив </a:t>
            </a:r>
            <a:r>
              <a:rPr lang="ru-RU" sz="2000" dirty="0" err="1" smtClean="0"/>
              <a:t>Беттгер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Йоганн</a:t>
            </a:r>
            <a:r>
              <a:rPr lang="ru-RU" sz="2000" dirty="0" smtClean="0"/>
              <a:t> </a:t>
            </a:r>
            <a:r>
              <a:rPr lang="ru-RU" sz="2000" dirty="0" err="1" smtClean="0"/>
              <a:t>Фрідріх</a:t>
            </a:r>
            <a:r>
              <a:rPr lang="ru-RU" sz="2000" dirty="0" smtClean="0"/>
              <a:t> в </a:t>
            </a:r>
            <a:r>
              <a:rPr lang="ru-RU" sz="2000" dirty="0" err="1" smtClean="0"/>
              <a:t>Дрездені</a:t>
            </a:r>
            <a:r>
              <a:rPr lang="ru-RU" sz="2000" dirty="0" smtClean="0"/>
              <a:t>, </a:t>
            </a:r>
            <a:r>
              <a:rPr lang="ru-RU" sz="2000" dirty="0" err="1" smtClean="0"/>
              <a:t>вперше</a:t>
            </a:r>
            <a:r>
              <a:rPr lang="ru-RU" sz="2000" dirty="0" smtClean="0"/>
              <a:t> в </a:t>
            </a:r>
            <a:r>
              <a:rPr lang="ru-RU" sz="2000" dirty="0" err="1" smtClean="0"/>
              <a:t>Європі</a:t>
            </a:r>
            <a:r>
              <a:rPr lang="ru-RU" sz="2000" dirty="0" smtClean="0"/>
              <a:t> дали </a:t>
            </a:r>
            <a:r>
              <a:rPr lang="ru-RU" sz="2000" dirty="0" err="1" smtClean="0"/>
              <a:t>повноцінні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зразки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порцеляни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нічим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поступалися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зразкам</a:t>
            </a:r>
            <a:r>
              <a:rPr lang="ru-RU" sz="2000" dirty="0" smtClean="0"/>
              <a:t> </a:t>
            </a:r>
            <a:r>
              <a:rPr lang="ru-RU" sz="2000" dirty="0" err="1" smtClean="0"/>
              <a:t>Китаю.В</a:t>
            </a:r>
            <a:r>
              <a:rPr lang="ru-RU" sz="2000" dirty="0" smtClean="0"/>
              <a:t> </a:t>
            </a:r>
            <a:r>
              <a:rPr lang="ru-RU" sz="2000" dirty="0" err="1" smtClean="0"/>
              <a:t>Мейсені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відкривають</a:t>
            </a:r>
            <a:r>
              <a:rPr lang="ru-RU" sz="2000" dirty="0" smtClean="0"/>
              <a:t> першу в </a:t>
            </a:r>
            <a:r>
              <a:rPr lang="ru-RU" sz="2000" dirty="0" err="1" smtClean="0"/>
              <a:t>Європі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порцелянову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мануфактуру.Трохи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пізніше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центри</a:t>
            </a:r>
            <a:r>
              <a:rPr lang="ru-RU" sz="2000" dirty="0" smtClean="0"/>
              <a:t> з </a:t>
            </a:r>
            <a:r>
              <a:rPr lang="ru-RU" sz="2000" dirty="0" err="1" smtClean="0"/>
              <a:t>вироблення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порцеляни</a:t>
            </a:r>
            <a:r>
              <a:rPr lang="ru-RU" sz="2000" dirty="0" smtClean="0"/>
              <a:t> у </a:t>
            </a:r>
            <a:r>
              <a:rPr lang="ru-RU" sz="2000" dirty="0" err="1" smtClean="0"/>
              <a:t>Франції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Російській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Чехії</a:t>
            </a:r>
            <a:r>
              <a:rPr lang="ru-RU" sz="2000" dirty="0" smtClean="0"/>
              <a:t>, </a:t>
            </a:r>
            <a:r>
              <a:rPr lang="ru-RU" sz="2000" dirty="0" err="1" smtClean="0"/>
              <a:t>Австрії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 До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дрібної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порцелянової</a:t>
            </a:r>
            <a:r>
              <a:rPr lang="ru-RU" sz="2000" dirty="0" smtClean="0"/>
              <a:t> пластики </a:t>
            </a:r>
            <a:r>
              <a:rPr lang="ru-RU" sz="2000" dirty="0" err="1" smtClean="0"/>
              <a:t>залучають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кращих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скульпторів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доби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592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330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•    </a:t>
            </a:r>
            <a:r>
              <a:rPr lang="ru-RU" sz="2000" dirty="0" err="1" smtClean="0"/>
              <a:t>Меблі</a:t>
            </a:r>
            <a:r>
              <a:rPr lang="ru-RU" sz="2000" dirty="0" smtClean="0"/>
              <a:t>.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характер </a:t>
            </a:r>
            <a:r>
              <a:rPr lang="ru-RU" sz="2000" dirty="0" err="1" smtClean="0"/>
              <a:t>отримали</a:t>
            </a:r>
            <a:r>
              <a:rPr lang="ru-RU" sz="2000" dirty="0" smtClean="0"/>
              <a:t> і </a:t>
            </a:r>
            <a:r>
              <a:rPr lang="ru-RU" sz="2000" dirty="0" err="1" smtClean="0"/>
              <a:t>меблі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доби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рококо.Вони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втратили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масивність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барокових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зразків</a:t>
            </a:r>
            <a:r>
              <a:rPr lang="ru-RU" sz="2000" dirty="0" smtClean="0"/>
              <a:t> і стали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легкі</a:t>
            </a:r>
            <a:r>
              <a:rPr lang="ru-RU" sz="2000" dirty="0" smtClean="0"/>
              <a:t>, </a:t>
            </a:r>
            <a:r>
              <a:rPr lang="ru-RU" sz="2000" dirty="0" err="1" smtClean="0"/>
              <a:t>тонкі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зручні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побуті</a:t>
            </a:r>
            <a:r>
              <a:rPr lang="ru-RU" sz="2000" dirty="0" smtClean="0"/>
              <a:t>. </a:t>
            </a:r>
            <a:r>
              <a:rPr lang="ru-RU" sz="2000" dirty="0" err="1" smtClean="0"/>
              <a:t>Меблеві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майстри</a:t>
            </a:r>
            <a:r>
              <a:rPr lang="ru-RU" sz="2000" dirty="0" smtClean="0"/>
              <a:t> створили і </a:t>
            </a:r>
            <a:r>
              <a:rPr lang="ru-RU" sz="2000" dirty="0" err="1" smtClean="0"/>
              <a:t>особливі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зразки</a:t>
            </a:r>
            <a:r>
              <a:rPr lang="ru-RU" sz="2000" dirty="0" smtClean="0"/>
              <a:t> </a:t>
            </a:r>
            <a:r>
              <a:rPr lang="ru-RU" sz="2000" dirty="0" err="1" smtClean="0"/>
              <a:t>меблів</a:t>
            </a:r>
            <a:r>
              <a:rPr lang="ru-RU" sz="2000" dirty="0" smtClean="0"/>
              <a:t> - бюро, </a:t>
            </a:r>
            <a:r>
              <a:rPr lang="ru-RU" sz="2000" dirty="0" err="1" smtClean="0"/>
              <a:t>комодів</a:t>
            </a:r>
            <a:r>
              <a:rPr lang="ru-RU" sz="2000" dirty="0" smtClean="0"/>
              <a:t>, </a:t>
            </a:r>
            <a:r>
              <a:rPr lang="ru-RU" sz="2000" dirty="0" err="1" smtClean="0"/>
              <a:t>секретерів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шифоньєрів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•    </a:t>
            </a:r>
            <a:r>
              <a:rPr lang="ru-RU" sz="2000" dirty="0" err="1" smtClean="0"/>
              <a:t>Мереживо</a:t>
            </a:r>
            <a:r>
              <a:rPr lang="ru-RU" sz="2000" dirty="0" smtClean="0"/>
              <a:t>. </a:t>
            </a:r>
            <a:r>
              <a:rPr lang="ru-RU" sz="2000" dirty="0" err="1" smtClean="0"/>
              <a:t>Здається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вдруге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початку 17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, </a:t>
            </a:r>
            <a:r>
              <a:rPr lang="ru-RU" sz="2000" dirty="0" err="1" smtClean="0"/>
              <a:t>мереживо</a:t>
            </a:r>
            <a:r>
              <a:rPr lang="ru-RU" sz="2000" dirty="0" smtClean="0"/>
              <a:t> пережило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злет</a:t>
            </a:r>
            <a:r>
              <a:rPr lang="ru-RU" sz="2000" dirty="0" smtClean="0"/>
              <a:t> і </a:t>
            </a:r>
            <a:r>
              <a:rPr lang="ru-RU" sz="2000" dirty="0" err="1" smtClean="0"/>
              <a:t>увійшло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високу</a:t>
            </a:r>
            <a:r>
              <a:rPr lang="ru-RU" sz="2000" dirty="0" smtClean="0"/>
              <a:t> моду. </a:t>
            </a:r>
            <a:r>
              <a:rPr lang="ru-RU" sz="2000" dirty="0" err="1" smtClean="0"/>
              <a:t>Декоративні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мережива</a:t>
            </a:r>
            <a:r>
              <a:rPr lang="ru-RU" sz="2000" dirty="0" smtClean="0"/>
              <a:t> повністю </a:t>
            </a:r>
            <a:r>
              <a:rPr lang="ru-RU" sz="2000" dirty="0" err="1" smtClean="0"/>
              <a:t>використані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сукнях</a:t>
            </a:r>
            <a:r>
              <a:rPr lang="ru-RU" sz="2000" dirty="0" smtClean="0"/>
              <a:t> </a:t>
            </a:r>
            <a:r>
              <a:rPr lang="ru-RU" sz="2000" dirty="0" err="1" smtClean="0"/>
              <a:t>аристократичних</a:t>
            </a:r>
            <a:r>
              <a:rPr lang="ru-RU" sz="2000" dirty="0" smtClean="0"/>
              <a:t> дам. </a:t>
            </a:r>
            <a:r>
              <a:rPr lang="ru-RU" sz="2000" dirty="0" err="1" smtClean="0"/>
              <a:t>Мереживо</a:t>
            </a:r>
            <a:r>
              <a:rPr lang="ru-RU" sz="2000" dirty="0" smtClean="0"/>
              <a:t> прикрасило </a:t>
            </a:r>
            <a:r>
              <a:rPr lang="ru-RU" sz="2000" dirty="0" err="1" smtClean="0"/>
              <a:t>зачіски</a:t>
            </a:r>
            <a:r>
              <a:rPr lang="ru-RU" sz="2000" dirty="0" smtClean="0"/>
              <a:t>, </a:t>
            </a:r>
            <a:r>
              <a:rPr lang="ru-RU" sz="2000" dirty="0" err="1" smtClean="0"/>
              <a:t>шию</a:t>
            </a:r>
            <a:r>
              <a:rPr lang="ru-RU" sz="2000" dirty="0" smtClean="0"/>
              <a:t>, рукава </a:t>
            </a:r>
            <a:r>
              <a:rPr lang="ru-RU" sz="2000" dirty="0" err="1" smtClean="0"/>
              <a:t>парадних</a:t>
            </a:r>
            <a:r>
              <a:rPr lang="ru-RU" sz="2000" dirty="0" smtClean="0"/>
              <a:t> і </a:t>
            </a:r>
            <a:r>
              <a:rPr lang="ru-RU" sz="2000" dirty="0" err="1" smtClean="0"/>
              <a:t>святкових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костюмів</a:t>
            </a:r>
            <a:r>
              <a:rPr lang="ru-RU" sz="2000" dirty="0" smtClean="0"/>
              <a:t>. </a:t>
            </a:r>
            <a:r>
              <a:rPr lang="ru-RU" sz="2000" dirty="0" err="1" smtClean="0"/>
              <a:t>Мереживо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сполучають</a:t>
            </a:r>
            <a:r>
              <a:rPr lang="ru-RU" sz="2000" dirty="0" smtClean="0"/>
              <a:t> з </a:t>
            </a:r>
            <a:r>
              <a:rPr lang="ru-RU" sz="2000" dirty="0" err="1" smtClean="0"/>
              <a:t>діамантовими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оздобами</a:t>
            </a:r>
            <a:r>
              <a:rPr lang="ru-RU" sz="2000" dirty="0" smtClean="0"/>
              <a:t>, атласом, </a:t>
            </a:r>
            <a:r>
              <a:rPr lang="ru-RU" sz="2000" dirty="0" err="1" smtClean="0"/>
              <a:t>хутром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38" y="279529"/>
            <a:ext cx="1239062" cy="1871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06" y="136830"/>
            <a:ext cx="1258425" cy="1341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60" y="3324439"/>
            <a:ext cx="1720079" cy="16580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67" y="5522871"/>
            <a:ext cx="1844672" cy="12297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1436"/>
            <a:ext cx="1370890" cy="14878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76" y="4641349"/>
            <a:ext cx="2256537" cy="15191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60" y="1837675"/>
            <a:ext cx="1226671" cy="12154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3986"/>
            <a:ext cx="1198141" cy="12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4" y="47667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Кращі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зразки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архітектури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доби</a:t>
            </a:r>
            <a:r>
              <a:rPr lang="ru-RU" sz="2000" dirty="0" smtClean="0"/>
              <a:t> рококо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: </a:t>
            </a:r>
            <a:r>
              <a:rPr lang="ru-RU" sz="2000" dirty="0" err="1" smtClean="0"/>
              <a:t>Покровська</a:t>
            </a:r>
            <a:r>
              <a:rPr lang="ru-RU" sz="2000" dirty="0" smtClean="0"/>
              <a:t> 1766 і Набережно-</a:t>
            </a:r>
            <a:r>
              <a:rPr lang="ru-RU" sz="2000" dirty="0" err="1" smtClean="0"/>
              <a:t>Миколаївська</a:t>
            </a:r>
            <a:r>
              <a:rPr lang="ru-RU" sz="2000" dirty="0" smtClean="0"/>
              <a:t> 1772—1774 , </a:t>
            </a:r>
            <a:r>
              <a:rPr lang="ru-RU" sz="2000" dirty="0" err="1" smtClean="0"/>
              <a:t>Лаврська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дзвіниця</a:t>
            </a:r>
            <a:r>
              <a:rPr lang="ru-RU" sz="2000" dirty="0" smtClean="0"/>
              <a:t> 1731—1745, </a:t>
            </a:r>
            <a:r>
              <a:rPr lang="ru-RU" sz="2000" dirty="0" err="1" smtClean="0"/>
              <a:t>Андріївський</a:t>
            </a:r>
            <a:r>
              <a:rPr lang="ru-RU" sz="2000" dirty="0" smtClean="0"/>
              <a:t> собор 1747 — 1753 у </a:t>
            </a:r>
            <a:r>
              <a:rPr lang="ru-RU" sz="2000" dirty="0" err="1" smtClean="0"/>
              <a:t>Києві</a:t>
            </a:r>
            <a:r>
              <a:rPr lang="ru-RU" sz="2000" dirty="0" smtClean="0"/>
              <a:t>, </a:t>
            </a:r>
            <a:r>
              <a:rPr lang="ru-RU" sz="2000" dirty="0" err="1" smtClean="0"/>
              <a:t>катедра</a:t>
            </a:r>
            <a:r>
              <a:rPr lang="ru-RU" sz="2000" dirty="0" smtClean="0"/>
              <a:t> св. Юра у </a:t>
            </a:r>
            <a:r>
              <a:rPr lang="ru-RU" sz="2000" dirty="0" err="1" smtClean="0"/>
              <a:t>Львові</a:t>
            </a:r>
            <a:r>
              <a:rPr lang="ru-RU" sz="2000" dirty="0" smtClean="0"/>
              <a:t> 1745—1770, собор </a:t>
            </a:r>
            <a:r>
              <a:rPr lang="ru-RU" sz="2000" dirty="0" err="1" smtClean="0"/>
              <a:t>Успіння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Почаївської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Лаври</a:t>
            </a:r>
            <a:r>
              <a:rPr lang="ru-RU" sz="2000" dirty="0" smtClean="0"/>
              <a:t> 1771—1783, </a:t>
            </a:r>
            <a:r>
              <a:rPr lang="ru-RU" sz="2000" dirty="0" err="1" smtClean="0"/>
              <a:t>костьол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Домініканів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Львові</a:t>
            </a:r>
            <a:r>
              <a:rPr lang="ru-RU" sz="2000" dirty="0" smtClean="0"/>
              <a:t>.       Центром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скульптури</a:t>
            </a:r>
            <a:r>
              <a:rPr lang="ru-RU" sz="2000" dirty="0" smtClean="0"/>
              <a:t> рококо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Львів</a:t>
            </a:r>
            <a:r>
              <a:rPr lang="ru-RU" sz="2000" dirty="0" smtClean="0"/>
              <a:t>. У </a:t>
            </a:r>
            <a:r>
              <a:rPr lang="ru-RU" sz="2000" dirty="0" err="1" smtClean="0"/>
              <a:t>добу</a:t>
            </a:r>
            <a:r>
              <a:rPr lang="ru-RU" sz="2000" dirty="0" smtClean="0"/>
              <a:t> </a:t>
            </a:r>
            <a:r>
              <a:rPr lang="ru-RU" sz="2000" dirty="0" err="1" smtClean="0"/>
              <a:t>раннього</a:t>
            </a:r>
            <a:r>
              <a:rPr lang="ru-RU" sz="2000" dirty="0" smtClean="0"/>
              <a:t> рококо тут </a:t>
            </a:r>
            <a:r>
              <a:rPr lang="ru-RU" sz="2000" dirty="0" err="1" smtClean="0"/>
              <a:t>працювали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майстри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німецького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походження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автори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численних</a:t>
            </a:r>
            <a:r>
              <a:rPr lang="ru-RU" sz="2000" dirty="0" smtClean="0"/>
              <a:t> статуй,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прикрашали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31" y="4515038"/>
            <a:ext cx="1440160" cy="1915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92" y="2453015"/>
            <a:ext cx="1153943" cy="1538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90" y="2079036"/>
            <a:ext cx="1265874" cy="1912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87" y="4897601"/>
            <a:ext cx="1981778" cy="14953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1" y="292239"/>
            <a:ext cx="10668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223" y="347787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                                                             Таким </a:t>
            </a:r>
            <a:r>
              <a:rPr lang="ru-RU" sz="2000" dirty="0" smtClean="0"/>
              <a:t>чином,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 </a:t>
            </a:r>
            <a:r>
              <a:rPr lang="ru-RU" sz="2000" dirty="0" err="1" smtClean="0"/>
              <a:t>ознайомленню</a:t>
            </a:r>
            <a:r>
              <a:rPr lang="ru-RU" sz="2000" dirty="0" smtClean="0"/>
              <a:t>  </a:t>
            </a:r>
            <a:r>
              <a:rPr lang="ru-RU" sz="2000" dirty="0" err="1" smtClean="0"/>
              <a:t>із</a:t>
            </a:r>
            <a:r>
              <a:rPr lang="ru-RU" sz="2000" dirty="0" smtClean="0"/>
              <a:t> видами та </a:t>
            </a:r>
            <a:r>
              <a:rPr lang="ru-RU" sz="2000" dirty="0" err="1" smtClean="0"/>
              <a:t>різновидами</a:t>
            </a:r>
            <a:r>
              <a:rPr lang="ru-RU" sz="2000" dirty="0" smtClean="0"/>
              <a:t> 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  і </a:t>
            </a:r>
            <a:r>
              <a:rPr lang="ru-RU" sz="2000" dirty="0" err="1" smtClean="0"/>
              <a:t>мистецьких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напрямів</a:t>
            </a:r>
            <a:r>
              <a:rPr lang="ru-RU" sz="2000" dirty="0" smtClean="0"/>
              <a:t>, </a:t>
            </a:r>
            <a:r>
              <a:rPr lang="ru-RU" sz="2000" dirty="0" err="1" smtClean="0"/>
              <a:t>історично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сформованими</a:t>
            </a:r>
            <a:r>
              <a:rPr lang="ru-RU" sz="2000" dirty="0" smtClean="0"/>
              <a:t>  стилями 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 ми </a:t>
            </a:r>
            <a:r>
              <a:rPr lang="ru-RU" sz="2000" dirty="0" err="1" smtClean="0"/>
              <a:t>можемо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належною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мірою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сприйняти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оцінити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невичерпні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осмислити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мистецтво</a:t>
            </a:r>
            <a:r>
              <a:rPr lang="ru-RU" sz="2000" dirty="0" smtClean="0"/>
              <a:t> як </a:t>
            </a:r>
            <a:r>
              <a:rPr lang="ru-RU" sz="2000" dirty="0" err="1" smtClean="0"/>
              <a:t>незамінну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буття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286543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Стиль рококо </a:t>
            </a:r>
            <a:r>
              <a:rPr lang="ru-RU" sz="2000" dirty="0" err="1" smtClean="0"/>
              <a:t>створений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жінки</a:t>
            </a:r>
            <a:r>
              <a:rPr lang="ru-RU" sz="2000" dirty="0" smtClean="0"/>
              <a:t> й </a:t>
            </a:r>
            <a:r>
              <a:rPr lang="ru-RU" sz="2000" dirty="0" err="1" smtClean="0"/>
              <a:t>пристосований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смаків</a:t>
            </a:r>
            <a:r>
              <a:rPr lang="ru-RU" sz="2000" dirty="0" smtClean="0"/>
              <a:t> і </a:t>
            </a:r>
            <a:r>
              <a:rPr lang="ru-RU" sz="2000" dirty="0" err="1" smtClean="0"/>
              <a:t>примх</a:t>
            </a:r>
            <a:r>
              <a:rPr lang="ru-RU" sz="2000" dirty="0" smtClean="0"/>
              <a:t>.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головним</a:t>
            </a:r>
            <a:r>
              <a:rPr lang="ru-RU" sz="2000" dirty="0" smtClean="0"/>
              <a:t> словом </a:t>
            </a:r>
            <a:r>
              <a:rPr lang="ru-RU" sz="2000" dirty="0" err="1" smtClean="0"/>
              <a:t>доби</a:t>
            </a:r>
            <a:r>
              <a:rPr lang="ru-RU" sz="2000" dirty="0" smtClean="0"/>
              <a:t> рококо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слово « </a:t>
            </a:r>
            <a:r>
              <a:rPr lang="ru-RU" sz="2000" dirty="0" err="1" smtClean="0"/>
              <a:t>примха</a:t>
            </a:r>
            <a:r>
              <a:rPr lang="ru-RU" sz="2000" dirty="0" smtClean="0"/>
              <a:t>».В </a:t>
            </a:r>
            <a:r>
              <a:rPr lang="ru-RU" sz="2000" dirty="0" err="1" smtClean="0"/>
              <a:t>добу</a:t>
            </a:r>
            <a:r>
              <a:rPr lang="ru-RU" sz="2000" dirty="0" smtClean="0"/>
              <a:t>  рококо скульптура стала  </a:t>
            </a:r>
            <a:r>
              <a:rPr lang="ru-RU" sz="2000" dirty="0" err="1" smtClean="0"/>
              <a:t>істотною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архітектурної</a:t>
            </a:r>
            <a:r>
              <a:rPr lang="ru-RU" sz="2000" dirty="0" smtClean="0"/>
              <a:t>  </a:t>
            </a:r>
            <a:r>
              <a:rPr lang="ru-RU" sz="2000" dirty="0" err="1" smtClean="0"/>
              <a:t>композиції</a:t>
            </a:r>
            <a:r>
              <a:rPr lang="ru-RU" sz="2000" dirty="0" smtClean="0"/>
              <a:t> а орнамент (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 у </a:t>
            </a:r>
            <a:r>
              <a:rPr lang="ru-RU" sz="2000" dirty="0" err="1" smtClean="0"/>
              <a:t>різьбі</a:t>
            </a:r>
            <a:r>
              <a:rPr lang="ru-RU" sz="2000" dirty="0" smtClean="0"/>
              <a:t>) набрав форм </a:t>
            </a:r>
            <a:r>
              <a:rPr lang="ru-RU" sz="2000" dirty="0" err="1" smtClean="0"/>
              <a:t>мушлі</a:t>
            </a:r>
            <a:r>
              <a:rPr lang="ru-RU" sz="2000" dirty="0" smtClean="0"/>
              <a:t> («</a:t>
            </a:r>
            <a:r>
              <a:rPr lang="en-US" sz="2000" dirty="0" err="1" smtClean="0"/>
              <a:t>rocaille</a:t>
            </a:r>
            <a:r>
              <a:rPr lang="en-US" sz="2000" dirty="0" smtClean="0"/>
              <a:t>»). </a:t>
            </a:r>
            <a:r>
              <a:rPr lang="ru-RU" sz="2000" dirty="0" smtClean="0"/>
              <a:t>У </a:t>
            </a:r>
            <a:r>
              <a:rPr lang="ru-RU" sz="2000" dirty="0" err="1" smtClean="0"/>
              <a:t>добу</a:t>
            </a:r>
            <a:r>
              <a:rPr lang="ru-RU" sz="2000" dirty="0" smtClean="0"/>
              <a:t> рококо широко </a:t>
            </a:r>
            <a:r>
              <a:rPr lang="ru-RU" sz="2000" dirty="0" err="1" smtClean="0"/>
              <a:t>розвинулося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мистецьке</a:t>
            </a:r>
            <a:r>
              <a:rPr lang="ru-RU" sz="2000" dirty="0" smtClean="0"/>
              <a:t> ремесло — </a:t>
            </a:r>
            <a:r>
              <a:rPr lang="ru-RU" sz="2000" dirty="0" err="1" smtClean="0"/>
              <a:t>ткацтво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ювелірство</a:t>
            </a:r>
            <a:r>
              <a:rPr lang="ru-RU" sz="2000" dirty="0" smtClean="0"/>
              <a:t>, </a:t>
            </a:r>
            <a:r>
              <a:rPr lang="ru-RU" sz="2000" dirty="0" err="1" smtClean="0"/>
              <a:t>порцеляна</a:t>
            </a:r>
            <a:r>
              <a:rPr lang="ru-RU" sz="2000" dirty="0" smtClean="0"/>
              <a:t>, </a:t>
            </a:r>
            <a:r>
              <a:rPr lang="ru-RU" sz="2000" dirty="0" err="1" smtClean="0"/>
              <a:t>меблі</a:t>
            </a:r>
            <a:r>
              <a:rPr lang="ru-RU" sz="2000" dirty="0" smtClean="0"/>
              <a:t>, </a:t>
            </a:r>
            <a:r>
              <a:rPr lang="ru-RU" sz="2000" dirty="0" err="1" smtClean="0"/>
              <a:t>гобелени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77" y="4961013"/>
            <a:ext cx="1809252" cy="137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94" y="2964017"/>
            <a:ext cx="1339744" cy="1658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62" y="4309703"/>
            <a:ext cx="1259343" cy="18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211</TotalTime>
  <Words>706</Words>
  <Application>Microsoft Office PowerPoint</Application>
  <PresentationFormat>Экран (4:3)</PresentationFormat>
  <Paragraphs>12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Рококо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eMachines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Рококо </dc:title>
  <dc:creator>Valued eMachines Customer</dc:creator>
  <cp:lastModifiedBy>Valued eMachines Customer</cp:lastModifiedBy>
  <cp:revision>20</cp:revision>
  <dcterms:created xsi:type="dcterms:W3CDTF">2011-04-08T06:10:46Z</dcterms:created>
  <dcterms:modified xsi:type="dcterms:W3CDTF">2011-04-14T08:25:15Z</dcterms:modified>
</cp:coreProperties>
</file>