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485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8034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688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1183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263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4098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0500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882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1729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3294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2300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E7F5-E75B-4349-B31E-5EA362970735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0F7C-6ABF-437D-AEB5-31D5C760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504" y="1377696"/>
            <a:ext cx="8115301" cy="4273721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Життя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</a:t>
            </a:r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боротьба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</a:t>
            </a:r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боротьба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</a:t>
            </a:r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справжнє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 dirty="0" err="1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життя</a:t>
            </a:r>
            <a: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О. </a:t>
            </a:r>
            <a:r>
              <a:rPr lang="ru-RU" sz="4000" b="1" i="1" dirty="0" err="1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Теліга</a:t>
            </a:r>
            <a: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4000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42" y="426721"/>
            <a:ext cx="3402114" cy="547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4207452"/>
            <a:ext cx="5701735" cy="25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825881"/>
            <a:ext cx="10515600" cy="20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    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Теліга</a:t>
            </a:r>
            <a:r>
              <a:rPr lang="ru-RU" dirty="0"/>
              <a:t> не </a:t>
            </a:r>
            <a:r>
              <a:rPr lang="ru-RU" dirty="0" err="1"/>
              <a:t>встигла</a:t>
            </a:r>
            <a:r>
              <a:rPr lang="ru-RU" dirty="0"/>
              <a:t>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), «На </a:t>
            </a:r>
            <a:r>
              <a:rPr lang="ru-RU" dirty="0" err="1"/>
              <a:t>чужині</a:t>
            </a:r>
            <a:r>
              <a:rPr lang="ru-RU" dirty="0"/>
              <a:t>» (1947),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Теліга</a:t>
            </a:r>
            <a:r>
              <a:rPr lang="ru-RU" dirty="0"/>
              <a:t>» (1977), «</a:t>
            </a:r>
            <a:r>
              <a:rPr lang="ru-RU" dirty="0" err="1"/>
              <a:t>Дороговказ</a:t>
            </a:r>
            <a:r>
              <a:rPr lang="ru-RU" dirty="0"/>
              <a:t>. </a:t>
            </a:r>
            <a:r>
              <a:rPr lang="ru-RU" dirty="0" err="1"/>
              <a:t>Поезії</a:t>
            </a:r>
            <a:r>
              <a:rPr lang="ru-RU" dirty="0"/>
              <a:t> О. </a:t>
            </a:r>
            <a:r>
              <a:rPr lang="ru-RU" dirty="0" err="1"/>
              <a:t>Теліги</a:t>
            </a:r>
            <a:r>
              <a:rPr lang="ru-RU" dirty="0"/>
              <a:t> та О. </a:t>
            </a:r>
            <a:r>
              <a:rPr lang="ru-RU" dirty="0" err="1"/>
              <a:t>Ольжича</a:t>
            </a:r>
            <a:r>
              <a:rPr lang="ru-RU" dirty="0"/>
              <a:t>» (1994), </a:t>
            </a:r>
            <a:r>
              <a:rPr lang="ru-RU" dirty="0" err="1"/>
              <a:t>збірник</a:t>
            </a:r>
            <a:r>
              <a:rPr lang="ru-RU" dirty="0"/>
              <a:t> «О краю </a:t>
            </a:r>
            <a:r>
              <a:rPr lang="ru-RU" dirty="0" err="1"/>
              <a:t>мій</a:t>
            </a:r>
            <a:r>
              <a:rPr lang="ru-RU" dirty="0"/>
              <a:t>» (1999), а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на жаль, </a:t>
            </a:r>
            <a:r>
              <a:rPr lang="ru-RU" dirty="0" err="1"/>
              <a:t>загубилася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34" y="2898080"/>
            <a:ext cx="5092446" cy="38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4" y="3015040"/>
            <a:ext cx="2571054" cy="3842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7680" y="2776496"/>
            <a:ext cx="2474976" cy="38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61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4128"/>
            <a:ext cx="5687568" cy="4933379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/>
              <a:t>ОСНОВНІ ТВОРИ: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 </a:t>
            </a:r>
            <a:br>
              <a:rPr lang="ru-RU" dirty="0"/>
            </a:br>
            <a:r>
              <a:rPr lang="ru-RU" dirty="0"/>
              <a:t>      </a:t>
            </a:r>
            <a:r>
              <a:rPr lang="ru-RU" dirty="0" err="1"/>
              <a:t>Поезії</a:t>
            </a:r>
            <a:r>
              <a:rPr lang="ru-RU" dirty="0"/>
              <a:t> «</a:t>
            </a:r>
            <a:r>
              <a:rPr lang="ru-RU" dirty="0" err="1"/>
              <a:t>Сучасникам</a:t>
            </a:r>
            <a:r>
              <a:rPr lang="ru-RU" dirty="0"/>
              <a:t>», «</a:t>
            </a:r>
            <a:r>
              <a:rPr lang="ru-RU" dirty="0" err="1"/>
              <a:t>Радість</a:t>
            </a:r>
            <a:r>
              <a:rPr lang="ru-RU" dirty="0"/>
              <a:t>», «</a:t>
            </a:r>
            <a:r>
              <a:rPr lang="ru-RU" dirty="0" err="1"/>
              <a:t>Пломіннийдень</a:t>
            </a:r>
            <a:r>
              <a:rPr lang="ru-RU" dirty="0"/>
              <a:t>», «Поворот», «Мужчинам», «</a:t>
            </a:r>
            <a:r>
              <a:rPr lang="ru-RU" dirty="0" err="1"/>
              <a:t>Чоловікові</a:t>
            </a:r>
            <a:r>
              <a:rPr lang="ru-RU" dirty="0"/>
              <a:t>», «</a:t>
            </a:r>
            <a:r>
              <a:rPr lang="ru-RU" dirty="0" err="1"/>
              <a:t>Життя</a:t>
            </a:r>
            <a:r>
              <a:rPr lang="ru-RU" dirty="0"/>
              <a:t>», «</a:t>
            </a:r>
            <a:r>
              <a:rPr lang="ru-RU" dirty="0" err="1"/>
              <a:t>Відповідь</a:t>
            </a:r>
            <a:r>
              <a:rPr lang="ru-RU" dirty="0"/>
              <a:t>» «</a:t>
            </a:r>
            <a:r>
              <a:rPr lang="ru-RU" dirty="0" err="1"/>
              <a:t>Напередодні</a:t>
            </a:r>
            <a:r>
              <a:rPr lang="ru-RU" dirty="0"/>
              <a:t>»,'«</a:t>
            </a:r>
            <a:r>
              <a:rPr lang="ru-RU" dirty="0" err="1"/>
              <a:t>Літо</a:t>
            </a:r>
            <a:r>
              <a:rPr lang="ru-RU" dirty="0"/>
              <a:t>», «</a:t>
            </a:r>
            <a:r>
              <a:rPr lang="ru-RU" dirty="0" err="1"/>
              <a:t>Вечірня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0"/>
            <a:ext cx="4391788" cy="612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4" y="3774509"/>
            <a:ext cx="6315464" cy="33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7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170" y="163286"/>
            <a:ext cx="8512629" cy="6694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     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—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Шовгенева</a:t>
            </a:r>
            <a:r>
              <a:rPr lang="ru-RU" dirty="0"/>
              <a:t>. </a:t>
            </a:r>
          </a:p>
          <a:p>
            <a:r>
              <a:rPr lang="ru-RU" dirty="0" err="1" smtClean="0"/>
              <a:t>Народилася</a:t>
            </a:r>
            <a:r>
              <a:rPr lang="ru-RU" dirty="0" smtClean="0"/>
              <a:t> </a:t>
            </a:r>
            <a:r>
              <a:rPr lang="ru-RU" dirty="0"/>
              <a:t>21 </a:t>
            </a:r>
            <a:r>
              <a:rPr lang="ru-RU" dirty="0" err="1"/>
              <a:t>липня</a:t>
            </a:r>
            <a:r>
              <a:rPr lang="ru-RU" dirty="0"/>
              <a:t> 1907р.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інженера-гідротехніка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І. </a:t>
            </a:r>
            <a:r>
              <a:rPr lang="ru-RU" dirty="0" err="1"/>
              <a:t>Шовгенева</a:t>
            </a:r>
            <a:r>
              <a:rPr lang="ru-RU" dirty="0"/>
              <a:t> (</a:t>
            </a:r>
            <a:r>
              <a:rPr lang="ru-RU" dirty="0" err="1"/>
              <a:t>Теліга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Олени </a:t>
            </a:r>
            <a:r>
              <a:rPr lang="ru-RU" dirty="0" err="1"/>
              <a:t>Іванівни</a:t>
            </a:r>
            <a:r>
              <a:rPr lang="ru-RU" dirty="0"/>
              <a:t>, яке вона взяла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одруження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1917 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Лютневої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родина </a:t>
            </a:r>
            <a:r>
              <a:rPr lang="ru-RU" dirty="0" err="1"/>
              <a:t>Шовгеневих</a:t>
            </a:r>
            <a:r>
              <a:rPr lang="ru-RU" dirty="0"/>
              <a:t> повернулась до </a:t>
            </a:r>
            <a:r>
              <a:rPr lang="ru-RU" dirty="0" err="1"/>
              <a:t>Києва</a:t>
            </a:r>
            <a:r>
              <a:rPr lang="ru-RU" dirty="0"/>
              <a:t>, де </a:t>
            </a:r>
            <a:r>
              <a:rPr lang="ru-RU" dirty="0" err="1"/>
              <a:t>батько</a:t>
            </a:r>
            <a:r>
              <a:rPr lang="ru-RU" dirty="0"/>
              <a:t> став </a:t>
            </a:r>
            <a:r>
              <a:rPr lang="ru-RU" dirty="0" err="1"/>
              <a:t>міністром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/>
              <a:t>1917—1919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навчалась</a:t>
            </a:r>
            <a:r>
              <a:rPr lang="ru-RU" dirty="0"/>
              <a:t> у </a:t>
            </a:r>
            <a:r>
              <a:rPr lang="ru-RU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Дучинської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1919р.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 </a:t>
            </a:r>
            <a:r>
              <a:rPr lang="ru-RU" dirty="0" err="1"/>
              <a:t>більшовиків</a:t>
            </a:r>
            <a:r>
              <a:rPr lang="ru-RU" dirty="0"/>
              <a:t> Центральна Рада </a:t>
            </a:r>
            <a:r>
              <a:rPr lang="ru-RU" dirty="0" err="1"/>
              <a:t>змушена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, а разом з нею </a:t>
            </a:r>
            <a:r>
              <a:rPr lang="ru-RU" dirty="0" err="1"/>
              <a:t>виїхав</a:t>
            </a:r>
            <a:r>
              <a:rPr lang="ru-RU" dirty="0"/>
              <a:t> І. </a:t>
            </a:r>
            <a:r>
              <a:rPr lang="ru-RU" dirty="0" err="1"/>
              <a:t>Шовгенів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оселився</a:t>
            </a:r>
            <a:r>
              <a:rPr lang="ru-RU" dirty="0"/>
              <a:t> з родиною в </a:t>
            </a:r>
            <a:r>
              <a:rPr lang="ru-RU" dirty="0" err="1"/>
              <a:t>Чехії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ставши ректором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в </a:t>
            </a:r>
            <a:r>
              <a:rPr lang="ru-RU" dirty="0" err="1"/>
              <a:t>Подєбрадах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8" y="536448"/>
            <a:ext cx="2594752" cy="376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515">
            <a:off x="492232" y="3798316"/>
            <a:ext cx="2103123" cy="35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9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537"/>
            <a:ext cx="10805160" cy="31089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1929 р.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закінчила</a:t>
            </a:r>
            <a:r>
              <a:rPr lang="ru-RU" dirty="0"/>
              <a:t> </a:t>
            </a:r>
            <a:r>
              <a:rPr lang="ru-RU" dirty="0" err="1"/>
              <a:t>історико-філологічний</a:t>
            </a:r>
            <a:r>
              <a:rPr lang="ru-RU" dirty="0"/>
              <a:t> факультет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М. </a:t>
            </a:r>
            <a:r>
              <a:rPr lang="ru-RU" dirty="0" err="1"/>
              <a:t>Драгоманова</a:t>
            </a:r>
            <a:r>
              <a:rPr lang="ru-RU" dirty="0"/>
              <a:t>, того ж року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кубанського</a:t>
            </a:r>
            <a:r>
              <a:rPr lang="ru-RU" dirty="0"/>
              <a:t> </a:t>
            </a:r>
            <a:r>
              <a:rPr lang="ru-RU" dirty="0" err="1"/>
              <a:t>козака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 smtClean="0"/>
              <a:t>Телігу</a:t>
            </a:r>
            <a:r>
              <a:rPr lang="ru-RU" dirty="0" smtClean="0"/>
              <a:t>. </a:t>
            </a:r>
            <a:endParaRPr lang="ru-RU" dirty="0"/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/>
              <a:t>1929—1939 </a:t>
            </a:r>
            <a:r>
              <a:rPr lang="ru-RU" dirty="0" err="1"/>
              <a:t>рр</a:t>
            </a:r>
            <a:r>
              <a:rPr lang="ru-RU" dirty="0"/>
              <a:t>. разом з </a:t>
            </a:r>
            <a:r>
              <a:rPr lang="ru-RU" dirty="0" err="1"/>
              <a:t>чоловіком</a:t>
            </a:r>
            <a:r>
              <a:rPr lang="ru-RU" dirty="0"/>
              <a:t> вона жила і </a:t>
            </a:r>
            <a:r>
              <a:rPr lang="ru-RU" dirty="0" err="1"/>
              <a:t>працювала</a:t>
            </a:r>
            <a:r>
              <a:rPr lang="ru-RU" dirty="0"/>
              <a:t> у </a:t>
            </a:r>
            <a:r>
              <a:rPr lang="ru-RU" dirty="0" err="1"/>
              <a:t>Варшаві</a:t>
            </a:r>
            <a:r>
              <a:rPr lang="ru-RU" dirty="0"/>
              <a:t>, </a:t>
            </a:r>
            <a:r>
              <a:rPr lang="ru-RU" dirty="0" err="1"/>
              <a:t>беручи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1932р. </a:t>
            </a:r>
            <a:r>
              <a:rPr lang="ru-RU" dirty="0" err="1"/>
              <a:t>Олена</a:t>
            </a:r>
            <a:r>
              <a:rPr lang="ru-RU" dirty="0"/>
              <a:t> почала активно </a:t>
            </a:r>
            <a:r>
              <a:rPr lang="ru-RU" dirty="0" err="1"/>
              <a:t>співпрацювати</a:t>
            </a:r>
            <a:r>
              <a:rPr lang="ru-RU" dirty="0"/>
              <a:t> з «</a:t>
            </a:r>
            <a:r>
              <a:rPr lang="ru-RU" dirty="0" err="1"/>
              <a:t>Вісником</a:t>
            </a:r>
            <a:r>
              <a:rPr lang="ru-RU" dirty="0"/>
              <a:t>» Д. Донцова. </a:t>
            </a:r>
          </a:p>
          <a:p>
            <a:r>
              <a:rPr lang="ru-RU" dirty="0" smtClean="0"/>
              <a:t>У </a:t>
            </a:r>
            <a:r>
              <a:rPr lang="ru-RU" dirty="0"/>
              <a:t>1939—1941 </a:t>
            </a:r>
            <a:r>
              <a:rPr lang="ru-RU" dirty="0" err="1"/>
              <a:t>pp</a:t>
            </a:r>
            <a:r>
              <a:rPr lang="ru-RU" dirty="0"/>
              <a:t>. у </a:t>
            </a:r>
            <a:r>
              <a:rPr lang="ru-RU" dirty="0" err="1"/>
              <a:t>Кракові</a:t>
            </a:r>
            <a:r>
              <a:rPr lang="ru-RU" dirty="0"/>
              <a:t> вона </a:t>
            </a:r>
            <a:r>
              <a:rPr lang="ru-RU" dirty="0" err="1"/>
              <a:t>очолювала</a:t>
            </a:r>
            <a:r>
              <a:rPr lang="ru-RU" dirty="0"/>
              <a:t> </a:t>
            </a:r>
            <a:r>
              <a:rPr lang="ru-RU" dirty="0" err="1"/>
              <a:t>літературно-мистецьке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«Зарево»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О. </a:t>
            </a:r>
            <a:r>
              <a:rPr lang="ru-RU" dirty="0" err="1"/>
              <a:t>Ольжича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 у </a:t>
            </a:r>
            <a:r>
              <a:rPr lang="ru-RU" dirty="0" err="1"/>
              <a:t>Проводі</a:t>
            </a:r>
            <a:r>
              <a:rPr lang="ru-RU" dirty="0"/>
              <a:t> ОУН (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націоналістів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22 </a:t>
            </a:r>
            <a:r>
              <a:rPr lang="ru-RU" dirty="0" err="1"/>
              <a:t>жовтня</a:t>
            </a:r>
            <a:r>
              <a:rPr lang="ru-RU" dirty="0"/>
              <a:t> 1941 р.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ОУН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Теліга</a:t>
            </a:r>
            <a:r>
              <a:rPr lang="ru-RU" dirty="0"/>
              <a:t> </a:t>
            </a:r>
            <a:r>
              <a:rPr lang="ru-RU" dirty="0" err="1"/>
              <a:t>поїхала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, де,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небезпеку</a:t>
            </a:r>
            <a:r>
              <a:rPr lang="ru-RU" dirty="0"/>
              <a:t>, взяла участь у </a:t>
            </a:r>
            <a:r>
              <a:rPr lang="ru-RU" dirty="0" err="1"/>
              <a:t>заснуванні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ради.  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6" y="2736520"/>
            <a:ext cx="5048126" cy="380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2880" y="2913888"/>
            <a:ext cx="62301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О. </a:t>
            </a:r>
            <a:r>
              <a:rPr lang="ru-RU" sz="2000" dirty="0" err="1"/>
              <a:t>Теліга</a:t>
            </a:r>
            <a:r>
              <a:rPr lang="ru-RU" sz="2000" dirty="0"/>
              <a:t> як член </a:t>
            </a:r>
            <a:r>
              <a:rPr lang="ru-RU" sz="2000" dirty="0" err="1"/>
              <a:t>референтури</a:t>
            </a:r>
            <a:r>
              <a:rPr lang="ru-RU" sz="2000" dirty="0"/>
              <a:t> </a:t>
            </a:r>
            <a:r>
              <a:rPr lang="ru-RU" sz="2000" dirty="0" err="1"/>
              <a:t>культурної</a:t>
            </a:r>
            <a:r>
              <a:rPr lang="ru-RU" sz="2000" dirty="0"/>
              <a:t> </a:t>
            </a:r>
            <a:r>
              <a:rPr lang="ru-RU" sz="2000" dirty="0" err="1"/>
              <a:t>комісії</a:t>
            </a:r>
            <a:r>
              <a:rPr lang="ru-RU" sz="2000" dirty="0"/>
              <a:t> створила «</a:t>
            </a:r>
            <a:r>
              <a:rPr lang="ru-RU" sz="2000" dirty="0" err="1"/>
              <a:t>Спілку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», </a:t>
            </a:r>
            <a:r>
              <a:rPr lang="ru-RU" sz="2000" dirty="0" err="1"/>
              <a:t>заснувала</a:t>
            </a:r>
            <a:r>
              <a:rPr lang="ru-RU" sz="2000" dirty="0"/>
              <a:t> і </a:t>
            </a:r>
            <a:r>
              <a:rPr lang="ru-RU" sz="2000" dirty="0" err="1"/>
              <a:t>редагувала</a:t>
            </a:r>
            <a:r>
              <a:rPr lang="ru-RU" sz="2000" dirty="0"/>
              <a:t> журнал «</a:t>
            </a:r>
            <a:r>
              <a:rPr lang="ru-RU" sz="2000" dirty="0" err="1"/>
              <a:t>Літаври</a:t>
            </a:r>
            <a:r>
              <a:rPr lang="ru-RU" sz="2000" dirty="0"/>
              <a:t>» (1941 —1942),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знаходився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постійним</a:t>
            </a:r>
            <a:r>
              <a:rPr lang="ru-RU" sz="2000" dirty="0"/>
              <a:t> </a:t>
            </a:r>
            <a:r>
              <a:rPr lang="ru-RU" sz="2000" dirty="0" err="1"/>
              <a:t>наглядом</a:t>
            </a:r>
            <a:r>
              <a:rPr lang="ru-RU" sz="2000" dirty="0"/>
              <a:t> </a:t>
            </a:r>
            <a:r>
              <a:rPr lang="ru-RU" sz="2000" dirty="0" err="1"/>
              <a:t>фашистів</a:t>
            </a:r>
            <a:r>
              <a:rPr lang="ru-RU" sz="2000" dirty="0"/>
              <a:t>. О. </a:t>
            </a:r>
            <a:r>
              <a:rPr lang="ru-RU" sz="2000" dirty="0" err="1"/>
              <a:t>Ольжич</a:t>
            </a:r>
            <a:r>
              <a:rPr lang="ru-RU" sz="2000" dirty="0"/>
              <a:t> </a:t>
            </a:r>
            <a:r>
              <a:rPr lang="ru-RU" sz="2000" dirty="0" err="1"/>
              <a:t>намагався</a:t>
            </a:r>
            <a:r>
              <a:rPr lang="ru-RU" sz="2000" dirty="0"/>
              <a:t> </a:t>
            </a:r>
            <a:r>
              <a:rPr lang="ru-RU" sz="2000" dirty="0" err="1"/>
              <a:t>переконати</a:t>
            </a:r>
            <a:r>
              <a:rPr lang="ru-RU" sz="2000" dirty="0"/>
              <a:t> О. </a:t>
            </a:r>
            <a:r>
              <a:rPr lang="ru-RU" sz="2000" dirty="0" err="1"/>
              <a:t>Телігу</a:t>
            </a:r>
            <a:r>
              <a:rPr lang="ru-RU" sz="2000" dirty="0"/>
              <a:t> </a:t>
            </a:r>
            <a:r>
              <a:rPr lang="ru-RU" sz="2000" dirty="0" err="1"/>
              <a:t>виїхати</a:t>
            </a:r>
            <a:r>
              <a:rPr lang="ru-RU" sz="2000" dirty="0"/>
              <a:t> з </a:t>
            </a:r>
            <a:r>
              <a:rPr lang="ru-RU" sz="2000" dirty="0" err="1"/>
              <a:t>міста</a:t>
            </a:r>
            <a:r>
              <a:rPr lang="ru-RU" sz="2000" dirty="0"/>
              <a:t>, але вона категорично </a:t>
            </a:r>
            <a:r>
              <a:rPr lang="ru-RU" sz="2000" dirty="0" err="1"/>
              <a:t>відмовлялася</a:t>
            </a:r>
            <a:r>
              <a:rPr lang="ru-RU" sz="2000" dirty="0"/>
              <a:t>, мало того, </a:t>
            </a:r>
            <a:r>
              <a:rPr lang="ru-RU" sz="2000" dirty="0" err="1"/>
              <a:t>знаючи</a:t>
            </a:r>
            <a:r>
              <a:rPr lang="ru-RU" sz="2000" dirty="0"/>
              <a:t> про </a:t>
            </a:r>
            <a:r>
              <a:rPr lang="ru-RU" sz="2000" dirty="0" err="1"/>
              <a:t>масові</a:t>
            </a:r>
            <a:r>
              <a:rPr lang="ru-RU" sz="2000" dirty="0"/>
              <a:t> </a:t>
            </a:r>
            <a:r>
              <a:rPr lang="ru-RU" sz="2000" dirty="0" err="1"/>
              <a:t>арешти</a:t>
            </a:r>
            <a:r>
              <a:rPr lang="ru-RU" sz="2000" dirty="0"/>
              <a:t> </a:t>
            </a:r>
            <a:r>
              <a:rPr lang="ru-RU" sz="2000" dirty="0" err="1"/>
              <a:t>українців</a:t>
            </a:r>
            <a:r>
              <a:rPr lang="ru-RU" sz="2000" dirty="0"/>
              <a:t> і про те, </a:t>
            </a:r>
            <a:r>
              <a:rPr lang="ru-RU" sz="2000" dirty="0" err="1"/>
              <a:t>що</a:t>
            </a:r>
            <a:r>
              <a:rPr lang="ru-RU" sz="2000" dirty="0"/>
              <a:t> гестапо </a:t>
            </a:r>
            <a:r>
              <a:rPr lang="ru-RU" sz="2000" dirty="0" err="1"/>
              <a:t>влаштувало</a:t>
            </a:r>
            <a:r>
              <a:rPr lang="ru-RU" sz="2000" dirty="0"/>
              <a:t> </a:t>
            </a:r>
            <a:r>
              <a:rPr lang="ru-RU" sz="2000" dirty="0" err="1"/>
              <a:t>засідку</a:t>
            </a:r>
            <a:r>
              <a:rPr lang="ru-RU" sz="2000" dirty="0"/>
              <a:t> в </a:t>
            </a:r>
            <a:r>
              <a:rPr lang="ru-RU" sz="2000" dirty="0" err="1"/>
              <a:t>приміщенні</a:t>
            </a:r>
            <a:r>
              <a:rPr lang="ru-RU" sz="2000" dirty="0"/>
              <a:t> </a:t>
            </a:r>
            <a:r>
              <a:rPr lang="ru-RU" sz="2000" dirty="0" err="1"/>
              <a:t>Спілки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, вона </a:t>
            </a:r>
            <a:r>
              <a:rPr lang="ru-RU" sz="2000" dirty="0" err="1"/>
              <a:t>пішла</a:t>
            </a:r>
            <a:r>
              <a:rPr lang="ru-RU" sz="2000" dirty="0"/>
              <a:t> на </a:t>
            </a:r>
            <a:r>
              <a:rPr lang="ru-RU" sz="2000" dirty="0" err="1"/>
              <a:t>чергове</a:t>
            </a:r>
            <a:r>
              <a:rPr lang="ru-RU" sz="2000" dirty="0"/>
              <a:t> </a:t>
            </a:r>
            <a:r>
              <a:rPr lang="ru-RU" sz="2000" dirty="0" err="1"/>
              <a:t>засідання</a:t>
            </a:r>
            <a:r>
              <a:rPr lang="ru-RU" sz="2000" dirty="0"/>
              <a:t>, де й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 smtClean="0"/>
              <a:t>заарештована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2732" y="1017072"/>
            <a:ext cx="3159268" cy="61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929" y="1363960"/>
            <a:ext cx="7403592" cy="4351338"/>
          </a:xfrm>
        </p:spPr>
        <p:txBody>
          <a:bodyPr>
            <a:normAutofit/>
          </a:bodyPr>
          <a:lstStyle/>
          <a:p>
            <a:r>
              <a:rPr lang="ru-RU" dirty="0"/>
              <a:t>9 лютого 1942 р.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Телігу</a:t>
            </a:r>
            <a:r>
              <a:rPr lang="ru-RU" dirty="0"/>
              <a:t> </a:t>
            </a:r>
            <a:r>
              <a:rPr lang="ru-RU" dirty="0" err="1"/>
              <a:t>арештувало</a:t>
            </a:r>
            <a:r>
              <a:rPr lang="ru-RU" dirty="0"/>
              <a:t> гестапо. </a:t>
            </a:r>
          </a:p>
          <a:p>
            <a:r>
              <a:rPr lang="ru-RU" dirty="0" smtClean="0"/>
              <a:t>13-го</a:t>
            </a:r>
            <a:r>
              <a:rPr lang="ru-RU" dirty="0"/>
              <a:t>,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21 лютого 1942р.,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Телігу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Телігою</a:t>
            </a:r>
            <a:r>
              <a:rPr lang="ru-RU" dirty="0"/>
              <a:t>, </a:t>
            </a:r>
            <a:r>
              <a:rPr lang="ru-RU" dirty="0" smtClean="0"/>
              <a:t>редактором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Рогачем</a:t>
            </a:r>
            <a:r>
              <a:rPr lang="ru-RU" dirty="0"/>
              <a:t> і </a:t>
            </a:r>
            <a:r>
              <a:rPr lang="ru-RU" dirty="0" err="1"/>
              <a:t>поетом</a:t>
            </a:r>
            <a:r>
              <a:rPr lang="ru-RU" dirty="0"/>
              <a:t>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Ірлявським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німецькими</a:t>
            </a:r>
            <a:r>
              <a:rPr lang="ru-RU" dirty="0"/>
              <a:t> фашистами у </a:t>
            </a:r>
            <a:r>
              <a:rPr lang="ru-RU" dirty="0" err="1"/>
              <a:t>Бабиному</a:t>
            </a:r>
            <a:r>
              <a:rPr lang="ru-RU" dirty="0"/>
              <a:t> Яру в </a:t>
            </a:r>
            <a:r>
              <a:rPr lang="ru-RU" dirty="0" err="1"/>
              <a:t>Києві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488" y="5715298"/>
            <a:ext cx="470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</a:rPr>
              <a:t>Дерев'яний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хрест</a:t>
            </a:r>
            <a:r>
              <a:rPr lang="ru-RU" i="1" dirty="0">
                <a:latin typeface="Arial" panose="020B0604020202020204" pitchFamily="34" charset="0"/>
              </a:rPr>
              <a:t> у </a:t>
            </a:r>
            <a:r>
              <a:rPr lang="ru-RU" i="1" dirty="0" err="1">
                <a:latin typeface="Arial" panose="020B0604020202020204" pitchFamily="34" charset="0"/>
              </a:rPr>
              <a:t>Бабиному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</a:rPr>
              <a:t>Яру, </a:t>
            </a:r>
            <a:r>
              <a:rPr lang="ru-RU" i="1" dirty="0" err="1">
                <a:latin typeface="Arial" panose="020B0604020202020204" pitchFamily="34" charset="0"/>
              </a:rPr>
              <a:t>встановлений</a:t>
            </a:r>
            <a:r>
              <a:rPr lang="ru-RU" i="1" dirty="0">
                <a:latin typeface="Arial" panose="020B0604020202020204" pitchFamily="34" charset="0"/>
              </a:rPr>
              <a:t> на </a:t>
            </a:r>
            <a:r>
              <a:rPr lang="ru-RU" i="1" dirty="0" err="1">
                <a:latin typeface="Arial" panose="020B0604020202020204" pitchFamily="34" charset="0"/>
              </a:rPr>
              <a:t>пам'ять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розстрілянихҐестапо</a:t>
            </a:r>
            <a:r>
              <a:rPr lang="ru-RU" i="1" dirty="0">
                <a:latin typeface="Arial" panose="020B0604020202020204" pitchFamily="34" charset="0"/>
              </a:rPr>
              <a:t> </a:t>
            </a:r>
            <a:r>
              <a:rPr lang="ru-RU" i="1" dirty="0" err="1">
                <a:latin typeface="Arial" panose="020B0604020202020204" pitchFamily="34" charset="0"/>
              </a:rPr>
              <a:t>членів</a:t>
            </a:r>
            <a:r>
              <a:rPr lang="ru-RU" i="1" dirty="0">
                <a:latin typeface="Arial" panose="020B0604020202020204" pitchFamily="34" charset="0"/>
              </a:rPr>
              <a:t> ОУН у </a:t>
            </a:r>
            <a:r>
              <a:rPr lang="ru-RU" i="1" dirty="0" err="1">
                <a:latin typeface="Arial" panose="020B0604020202020204" pitchFamily="34" charset="0"/>
              </a:rPr>
              <a:t>Києві</a:t>
            </a:r>
            <a:r>
              <a:rPr lang="ru-RU" i="1" dirty="0">
                <a:latin typeface="Arial" panose="020B0604020202020204" pitchFamily="34" charset="0"/>
              </a:rPr>
              <a:t>.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6" y="120186"/>
            <a:ext cx="4280693" cy="570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291584"/>
            <a:ext cx="6302153" cy="24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7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111"/>
            <a:ext cx="121920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Спадщина</a:t>
            </a:r>
            <a:r>
              <a:rPr lang="ru-RU" dirty="0"/>
              <a:t> Олени </a:t>
            </a:r>
            <a:r>
              <a:rPr lang="ru-RU" dirty="0" err="1"/>
              <a:t>Теліги</a:t>
            </a:r>
            <a:r>
              <a:rPr lang="ru-RU" dirty="0"/>
              <a:t> невелика за </a:t>
            </a:r>
            <a:r>
              <a:rPr lang="ru-RU" dirty="0" err="1"/>
              <a:t>обсягом</a:t>
            </a:r>
            <a:r>
              <a:rPr lang="ru-RU" dirty="0"/>
              <a:t>, але вельми </a:t>
            </a:r>
            <a:r>
              <a:rPr lang="ru-RU" dirty="0" err="1"/>
              <a:t>значна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сутністю</a:t>
            </a:r>
            <a:r>
              <a:rPr lang="ru-RU" dirty="0"/>
              <a:t> і </a:t>
            </a:r>
            <a:r>
              <a:rPr lang="ru-RU" dirty="0" err="1"/>
              <a:t>публіцистичною</a:t>
            </a:r>
            <a:r>
              <a:rPr lang="ru-RU" dirty="0"/>
              <a:t> </a:t>
            </a:r>
            <a:r>
              <a:rPr lang="ru-RU" dirty="0" err="1"/>
              <a:t>спрямованістю</a:t>
            </a:r>
            <a:r>
              <a:rPr lang="ru-RU" dirty="0"/>
              <a:t>, характерною для </a:t>
            </a:r>
            <a:r>
              <a:rPr lang="ru-RU" dirty="0" err="1"/>
              <a:t>поетів</a:t>
            </a:r>
            <a:r>
              <a:rPr lang="ru-RU" dirty="0"/>
              <a:t> «</a:t>
            </a:r>
            <a:r>
              <a:rPr lang="ru-RU" dirty="0" err="1"/>
              <a:t>празької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». </a:t>
            </a:r>
            <a:endParaRPr lang="ru-RU" dirty="0" smtClean="0"/>
          </a:p>
          <a:p>
            <a:r>
              <a:rPr lang="ru-RU" dirty="0" err="1" smtClean="0"/>
              <a:t>Остаточні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світогляді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 й </a:t>
            </a:r>
            <a:r>
              <a:rPr lang="ru-RU" dirty="0" err="1"/>
              <a:t>революціонерки</a:t>
            </a:r>
            <a:r>
              <a:rPr lang="ru-RU" dirty="0"/>
              <a:t> </a:t>
            </a:r>
            <a:r>
              <a:rPr lang="ru-RU" dirty="0" err="1"/>
              <a:t>відбулись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на </a:t>
            </a:r>
            <a:r>
              <a:rPr lang="ru-RU" dirty="0" err="1"/>
              <a:t>історико-філологічний</a:t>
            </a:r>
            <a:r>
              <a:rPr lang="ru-RU" dirty="0"/>
              <a:t> факультет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, М. </a:t>
            </a:r>
            <a:r>
              <a:rPr lang="ru-RU" dirty="0" err="1"/>
              <a:t>Драгоманова</a:t>
            </a:r>
            <a:r>
              <a:rPr lang="ru-RU" dirty="0"/>
              <a:t> в </a:t>
            </a:r>
            <a:r>
              <a:rPr lang="ru-RU" dirty="0" err="1"/>
              <a:t>Празі</a:t>
            </a:r>
            <a:r>
              <a:rPr lang="ru-RU" dirty="0"/>
              <a:t>, де вона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познайомилась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      </a:t>
            </a:r>
            <a:r>
              <a:rPr lang="ru-RU" dirty="0"/>
              <a:t>Н. </a:t>
            </a:r>
            <a:r>
              <a:rPr lang="ru-RU" dirty="0" err="1" smtClean="0"/>
              <a:t>Лівицькою</a:t>
            </a:r>
            <a:r>
              <a:rPr lang="ru-RU" dirty="0" smtClean="0"/>
              <a:t>-Холодною</a:t>
            </a:r>
            <a:r>
              <a:rPr lang="ru-RU" dirty="0"/>
              <a:t>, Ю. </a:t>
            </a:r>
            <a:r>
              <a:rPr lang="ru-RU" dirty="0" err="1"/>
              <a:t>Дараганом</a:t>
            </a:r>
            <a:r>
              <a:rPr lang="ru-RU" dirty="0"/>
              <a:t>, Є. </a:t>
            </a:r>
            <a:r>
              <a:rPr lang="ru-RU" dirty="0" err="1"/>
              <a:t>Маланюком</a:t>
            </a:r>
            <a:r>
              <a:rPr lang="ru-RU" dirty="0"/>
              <a:t>, Л. </a:t>
            </a:r>
            <a:r>
              <a:rPr lang="ru-RU" dirty="0" err="1"/>
              <a:t>Мосендзом</a:t>
            </a:r>
            <a:r>
              <a:rPr lang="ru-RU" dirty="0"/>
              <a:t>, </a:t>
            </a:r>
            <a:r>
              <a:rPr lang="ru-RU" dirty="0" smtClean="0"/>
              <a:t>        О</a:t>
            </a:r>
            <a:r>
              <a:rPr lang="ru-RU" dirty="0"/>
              <a:t>. </a:t>
            </a:r>
            <a:r>
              <a:rPr lang="ru-RU" dirty="0" err="1" smtClean="0"/>
              <a:t>Ольжичем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талановитими</a:t>
            </a:r>
            <a:r>
              <a:rPr lang="ru-RU" dirty="0"/>
              <a:t> </a:t>
            </a:r>
            <a:r>
              <a:rPr lang="ru-RU" dirty="0" err="1"/>
              <a:t>письменниками</a:t>
            </a:r>
            <a:r>
              <a:rPr lang="ru-RU" dirty="0"/>
              <a:t> «</a:t>
            </a:r>
            <a:r>
              <a:rPr lang="ru-RU" dirty="0" err="1"/>
              <a:t>празької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».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93" y="3442154"/>
            <a:ext cx="7847213" cy="341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9606" y="3442154"/>
            <a:ext cx="1995045" cy="3851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53"/>
            <a:ext cx="2174054" cy="38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3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943"/>
            <a:ext cx="11065329" cy="1273628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своїм</a:t>
            </a:r>
            <a:r>
              <a:rPr lang="ru-RU" dirty="0"/>
              <a:t> духом </a:t>
            </a:r>
            <a:r>
              <a:rPr lang="ru-RU" dirty="0" err="1"/>
              <a:t>вічного</a:t>
            </a:r>
            <a:r>
              <a:rPr lang="ru-RU" dirty="0"/>
              <a:t> бунту, </a:t>
            </a:r>
            <a:r>
              <a:rPr lang="ru-RU" dirty="0" err="1"/>
              <a:t>заклику</a:t>
            </a:r>
            <a:r>
              <a:rPr lang="ru-RU" dirty="0"/>
              <a:t> до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поезія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поетичні</a:t>
            </a:r>
            <a:r>
              <a:rPr lang="ru-RU" dirty="0"/>
              <a:t> твори Олега </a:t>
            </a:r>
            <a:r>
              <a:rPr lang="ru-RU" dirty="0" err="1"/>
              <a:t>Ольжича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07" y="2026121"/>
            <a:ext cx="6975022" cy="455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4864" y="1628979"/>
            <a:ext cx="46536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i="1" dirty="0" err="1"/>
              <a:t>Героїзм</a:t>
            </a:r>
            <a:r>
              <a:rPr lang="ru-RU" sz="2800" b="1" i="1" dirty="0"/>
              <a:t> як </a:t>
            </a:r>
            <a:r>
              <a:rPr lang="ru-RU" sz="2800" b="1" i="1" dirty="0" err="1"/>
              <a:t>найвища</a:t>
            </a:r>
            <a:r>
              <a:rPr lang="ru-RU" sz="2800" b="1" i="1" dirty="0"/>
              <a:t> </a:t>
            </a:r>
            <a:r>
              <a:rPr lang="ru-RU" sz="2800" b="1" i="1" dirty="0" err="1"/>
              <a:t>чеснота</a:t>
            </a:r>
            <a:r>
              <a:rPr lang="ru-RU" sz="2800" b="1" i="1" dirty="0"/>
              <a:t>, як </a:t>
            </a:r>
            <a:r>
              <a:rPr lang="ru-RU" sz="2800" b="1" i="1" dirty="0" err="1"/>
              <a:t>взірець</a:t>
            </a:r>
            <a:r>
              <a:rPr lang="ru-RU" sz="2800" b="1" i="1" dirty="0"/>
              <a:t> </a:t>
            </a:r>
            <a:r>
              <a:rPr lang="ru-RU" sz="2800" b="1" i="1" dirty="0" err="1"/>
              <a:t>людської</a:t>
            </a:r>
            <a:r>
              <a:rPr lang="ru-RU" sz="2800" b="1" i="1" dirty="0"/>
              <a:t> </a:t>
            </a:r>
            <a:r>
              <a:rPr lang="ru-RU" sz="2800" b="1" i="1" dirty="0" err="1"/>
              <a:t>гідності</a:t>
            </a:r>
            <a:r>
              <a:rPr lang="ru-RU" sz="2800" b="1" i="1" dirty="0"/>
              <a:t>,— то </a:t>
            </a:r>
            <a:r>
              <a:rPr lang="ru-RU" sz="2800" b="1" i="1" dirty="0" err="1"/>
              <a:t>визначальний</a:t>
            </a:r>
            <a:r>
              <a:rPr lang="ru-RU" sz="2800" b="1" i="1" dirty="0"/>
              <a:t> </a:t>
            </a:r>
            <a:r>
              <a:rPr lang="ru-RU" sz="2800" b="1" i="1" dirty="0" err="1"/>
              <a:t>орієнтир</a:t>
            </a:r>
            <a:r>
              <a:rPr lang="ru-RU" sz="2800" b="1" i="1" dirty="0"/>
              <a:t> </a:t>
            </a:r>
            <a:r>
              <a:rPr lang="ru-RU" sz="2800" b="1" i="1" dirty="0" err="1"/>
              <a:t>її</a:t>
            </a:r>
            <a:r>
              <a:rPr lang="ru-RU" sz="2800" b="1" i="1" dirty="0"/>
              <a:t> </a:t>
            </a:r>
            <a:r>
              <a:rPr lang="ru-RU" sz="2800" b="1" i="1" dirty="0" err="1"/>
              <a:t>життя</a:t>
            </a:r>
            <a:r>
              <a:rPr lang="ru-RU" sz="2800" b="1" i="1" dirty="0"/>
              <a:t> і </a:t>
            </a:r>
            <a:r>
              <a:rPr lang="ru-RU" sz="2800" b="1" i="1" dirty="0" err="1"/>
              <a:t>творчості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тісно</a:t>
            </a:r>
            <a:r>
              <a:rPr lang="ru-RU" sz="2800" b="1" i="1" dirty="0"/>
              <a:t> </a:t>
            </a:r>
            <a:r>
              <a:rPr lang="ru-RU" sz="2800" b="1" i="1" dirty="0" err="1"/>
              <a:t>пов'язаних</a:t>
            </a:r>
            <a:r>
              <a:rPr lang="ru-RU" sz="2800" b="1" i="1" dirty="0"/>
              <a:t> </a:t>
            </a:r>
            <a:r>
              <a:rPr lang="ru-RU" sz="2800" b="1" i="1" dirty="0" err="1"/>
              <a:t>із</a:t>
            </a:r>
            <a:r>
              <a:rPr lang="ru-RU" sz="2800" b="1" i="1" dirty="0"/>
              <a:t> </a:t>
            </a:r>
            <a:r>
              <a:rPr lang="ru-RU" sz="2800" b="1" i="1" dirty="0" err="1"/>
              <a:t>боротьбою</a:t>
            </a:r>
            <a:r>
              <a:rPr lang="ru-RU" sz="2800" b="1" i="1" dirty="0"/>
              <a:t> за </a:t>
            </a:r>
            <a:r>
              <a:rPr lang="ru-RU" sz="2800" b="1" i="1" dirty="0" err="1"/>
              <a:t>національне</a:t>
            </a:r>
            <a:r>
              <a:rPr lang="ru-RU" sz="2800" b="1" i="1" dirty="0"/>
              <a:t> </a:t>
            </a:r>
            <a:r>
              <a:rPr lang="ru-RU" sz="2800" b="1" i="1" dirty="0" err="1"/>
              <a:t>визволення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рідного</a:t>
            </a:r>
            <a:r>
              <a:rPr lang="ru-RU" sz="2800" b="1" i="1" dirty="0"/>
              <a:t> народу.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43320"/>
            <a:ext cx="5357431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9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7880" y="740536"/>
            <a:ext cx="6123432" cy="631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 </a:t>
            </a:r>
            <a:r>
              <a:rPr lang="ru-RU" sz="2000" dirty="0" err="1"/>
              <a:t>вірші</a:t>
            </a:r>
            <a:r>
              <a:rPr lang="ru-RU" sz="2000" dirty="0"/>
              <a:t> «</a:t>
            </a:r>
            <a:r>
              <a:rPr lang="ru-RU" sz="2000" dirty="0" err="1"/>
              <a:t>Сучасникам</a:t>
            </a:r>
            <a:r>
              <a:rPr lang="ru-RU" sz="2000" dirty="0"/>
              <a:t>» </a:t>
            </a:r>
            <a:r>
              <a:rPr lang="ru-RU" sz="2000" dirty="0" err="1"/>
              <a:t>поетеса</a:t>
            </a:r>
            <a:r>
              <a:rPr lang="ru-RU" sz="2000" dirty="0"/>
              <a:t> </a:t>
            </a:r>
            <a:r>
              <a:rPr lang="ru-RU" sz="2000" dirty="0" err="1"/>
              <a:t>звернулась</a:t>
            </a:r>
            <a:r>
              <a:rPr lang="ru-RU" sz="2000" dirty="0"/>
              <a:t> </a:t>
            </a:r>
            <a:r>
              <a:rPr lang="ru-RU" sz="2000" dirty="0" err="1" smtClean="0"/>
              <a:t>нє</a:t>
            </a:r>
            <a:r>
              <a:rPr lang="ru-RU" sz="2000" dirty="0" smtClean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до </a:t>
            </a:r>
            <a:r>
              <a:rPr lang="ru-RU" sz="2000" dirty="0" err="1"/>
              <a:t>сучасників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сказати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рядки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— </a:t>
            </a:r>
            <a:r>
              <a:rPr lang="ru-RU" sz="2000" dirty="0" err="1"/>
              <a:t>моральний</a:t>
            </a:r>
            <a:r>
              <a:rPr lang="ru-RU" sz="2000" dirty="0"/>
              <a:t> </a:t>
            </a:r>
            <a:r>
              <a:rPr lang="ru-RU" sz="2000" dirty="0" err="1"/>
              <a:t>заповіт</a:t>
            </a:r>
            <a:r>
              <a:rPr lang="ru-RU" sz="2000" dirty="0"/>
              <a:t> </a:t>
            </a:r>
            <a:r>
              <a:rPr lang="ru-RU" sz="2000" dirty="0" err="1"/>
              <a:t>усім</a:t>
            </a:r>
            <a:r>
              <a:rPr lang="ru-RU" sz="2000" dirty="0"/>
              <a:t> </a:t>
            </a:r>
            <a:r>
              <a:rPr lang="ru-RU" sz="2000" dirty="0" err="1"/>
              <a:t>нащадкам</a:t>
            </a:r>
            <a:r>
              <a:rPr lang="ru-RU" sz="2000" dirty="0"/>
              <a:t>, </a:t>
            </a:r>
            <a:r>
              <a:rPr lang="ru-RU" sz="2000" dirty="0" err="1"/>
              <a:t>яких</a:t>
            </a:r>
            <a:r>
              <a:rPr lang="ru-RU" sz="2000" dirty="0"/>
              <a:t> вона </a:t>
            </a:r>
            <a:r>
              <a:rPr lang="ru-RU" sz="2000" dirty="0" err="1"/>
              <a:t>закликає</a:t>
            </a:r>
            <a:r>
              <a:rPr lang="ru-RU" sz="2000" dirty="0"/>
              <a:t> не до словесного </a:t>
            </a:r>
            <a:r>
              <a:rPr lang="ru-RU" sz="2000" dirty="0" err="1"/>
              <a:t>марнотратства</a:t>
            </a:r>
            <a:r>
              <a:rPr lang="ru-RU" sz="2000" dirty="0"/>
              <a:t>, а до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: </a:t>
            </a:r>
          </a:p>
          <a:p>
            <a:pPr marL="0" indent="0" algn="ctr">
              <a:buNone/>
            </a:pPr>
            <a:r>
              <a:rPr lang="ru-RU" sz="2000" i="1" dirty="0" err="1" smtClean="0"/>
              <a:t>Нe</a:t>
            </a:r>
            <a:r>
              <a:rPr lang="ru-RU" sz="2000" i="1" dirty="0" smtClean="0"/>
              <a:t> </a:t>
            </a:r>
            <a:r>
              <a:rPr lang="ru-RU" sz="2000" i="1" dirty="0"/>
              <a:t>треба </a:t>
            </a:r>
            <a:r>
              <a:rPr lang="ru-RU" sz="2000" i="1" dirty="0" err="1"/>
              <a:t>слів</a:t>
            </a:r>
            <a:r>
              <a:rPr lang="ru-RU" sz="2000" i="1" dirty="0"/>
              <a:t>! Хай буде </a:t>
            </a:r>
            <a:r>
              <a:rPr lang="ru-RU" sz="2000" i="1" dirty="0" err="1"/>
              <a:t>тільки</a:t>
            </a:r>
            <a:r>
              <a:rPr lang="ru-RU" sz="2000" i="1" dirty="0"/>
              <a:t> </a:t>
            </a:r>
            <a:r>
              <a:rPr lang="ru-RU" sz="2000" i="1" dirty="0" err="1"/>
              <a:t>діло</a:t>
            </a:r>
            <a:r>
              <a:rPr lang="ru-RU" sz="2000" i="1" dirty="0"/>
              <a:t>! </a:t>
            </a:r>
            <a:endParaRPr lang="ru-RU" sz="2000" i="1" dirty="0" smtClean="0"/>
          </a:p>
          <a:p>
            <a:pPr marL="0" indent="0" algn="ctr">
              <a:buNone/>
            </a:pPr>
            <a:r>
              <a:rPr lang="ru-RU" sz="2000" i="1" dirty="0" err="1" smtClean="0"/>
              <a:t>Його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роби</a:t>
            </a:r>
            <a:r>
              <a:rPr lang="ru-RU" sz="2000" i="1" dirty="0" smtClean="0"/>
              <a:t> </a:t>
            </a:r>
            <a:r>
              <a:rPr lang="ru-RU" sz="2000" i="1" dirty="0"/>
              <a:t>— </a:t>
            </a:r>
            <a:r>
              <a:rPr lang="ru-RU" sz="2000" i="1" dirty="0" err="1"/>
              <a:t>спокійний</a:t>
            </a:r>
            <a:r>
              <a:rPr lang="ru-RU" sz="2000" i="1" dirty="0"/>
              <a:t> і </a:t>
            </a:r>
            <a:r>
              <a:rPr lang="ru-RU" sz="2000" i="1" dirty="0" err="1" smtClean="0"/>
              <a:t>суворий</a:t>
            </a:r>
            <a:r>
              <a:rPr lang="ru-RU" sz="2000" i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Авторка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послідовників</a:t>
            </a:r>
            <a:r>
              <a:rPr lang="ru-RU" sz="2000" dirty="0"/>
              <a:t> </a:t>
            </a:r>
            <a:r>
              <a:rPr lang="ru-RU" sz="2000" dirty="0" err="1"/>
              <a:t>повного</a:t>
            </a:r>
            <a:r>
              <a:rPr lang="ru-RU" sz="2000" dirty="0"/>
              <a:t> </a:t>
            </a:r>
            <a:r>
              <a:rPr lang="ru-RU" sz="2000" dirty="0" err="1"/>
              <a:t>зречення</a:t>
            </a:r>
            <a:r>
              <a:rPr lang="ru-RU" sz="2000" dirty="0"/>
              <a:t> </a:t>
            </a:r>
            <a:r>
              <a:rPr lang="ru-RU" sz="2000" dirty="0" err="1"/>
              <a:t>власних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боротьби</a:t>
            </a:r>
            <a:r>
              <a:rPr lang="ru-RU" sz="2000" dirty="0"/>
              <a:t>, </a:t>
            </a:r>
            <a:r>
              <a:rPr lang="ru-RU" sz="2000" dirty="0" err="1"/>
              <a:t>лірична</a:t>
            </a:r>
            <a:r>
              <a:rPr lang="ru-RU" sz="2000" dirty="0"/>
              <a:t> </a:t>
            </a:r>
            <a:r>
              <a:rPr lang="ru-RU" sz="2000" dirty="0" err="1"/>
              <a:t>героїня</a:t>
            </a:r>
            <a:r>
              <a:rPr lang="ru-RU" sz="2000" dirty="0"/>
              <a:t> </a:t>
            </a:r>
            <a:r>
              <a:rPr lang="ru-RU" sz="2000" dirty="0" err="1"/>
              <a:t>каже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вміє</a:t>
            </a:r>
            <a:r>
              <a:rPr lang="ru-RU" sz="2000" dirty="0"/>
              <a:t> і </a:t>
            </a:r>
            <a:r>
              <a:rPr lang="ru-RU" sz="2000" dirty="0" err="1"/>
              <a:t>страждати</a:t>
            </a:r>
            <a:r>
              <a:rPr lang="ru-RU" sz="2000" dirty="0"/>
              <a:t>, і </a:t>
            </a:r>
            <a:r>
              <a:rPr lang="ru-RU" sz="2000" dirty="0" err="1"/>
              <a:t>радіти</a:t>
            </a:r>
            <a:r>
              <a:rPr lang="ru-RU" sz="2000" dirty="0"/>
              <a:t>, і бути </a:t>
            </a:r>
            <a:r>
              <a:rPr lang="ru-RU" sz="2000" dirty="0" err="1"/>
              <a:t>ніжною</a:t>
            </a:r>
            <a:r>
              <a:rPr lang="ru-RU" sz="2000" dirty="0"/>
              <a:t>, але, коли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, коли перед нею ворог,— вона не </a:t>
            </a:r>
            <a:r>
              <a:rPr lang="ru-RU" sz="2000" dirty="0" err="1"/>
              <a:t>має</a:t>
            </a:r>
            <a:r>
              <a:rPr lang="ru-RU" sz="2000" dirty="0"/>
              <a:t> п</a:t>
            </a:r>
            <a:r>
              <a:rPr lang="ru-RU" sz="2000" dirty="0" smtClean="0"/>
              <a:t>рава </a:t>
            </a:r>
            <a:r>
              <a:rPr lang="ru-RU" sz="2000" dirty="0"/>
              <a:t>бути </a:t>
            </a:r>
            <a:r>
              <a:rPr lang="ru-RU" sz="2000" dirty="0" err="1"/>
              <a:t>слабкою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безвольною: </a:t>
            </a:r>
            <a:br>
              <a:rPr lang="ru-RU" sz="2000" dirty="0"/>
            </a:br>
            <a:r>
              <a:rPr lang="ru-RU" sz="2000" dirty="0"/>
              <a:t>      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i="1" dirty="0" err="1" smtClean="0"/>
              <a:t>Вітрами</a:t>
            </a:r>
            <a:r>
              <a:rPr lang="ru-RU" sz="2000" i="1" dirty="0" smtClean="0"/>
              <a:t> </a:t>
            </a:r>
            <a:r>
              <a:rPr lang="ru-RU" sz="2000" i="1" dirty="0"/>
              <a:t>й </a:t>
            </a:r>
            <a:r>
              <a:rPr lang="ru-RU" sz="2000" i="1" dirty="0" err="1"/>
              <a:t>сонцем</a:t>
            </a:r>
            <a:r>
              <a:rPr lang="ru-RU" sz="2000" i="1" dirty="0"/>
              <a:t> Бог </a:t>
            </a:r>
            <a:r>
              <a:rPr lang="ru-RU" sz="2000" i="1" dirty="0" err="1"/>
              <a:t>мій</a:t>
            </a:r>
            <a:r>
              <a:rPr lang="ru-RU" sz="2000" i="1" dirty="0"/>
              <a:t> шлях </a:t>
            </a:r>
            <a:r>
              <a:rPr lang="ru-RU" sz="2000" i="1" dirty="0" err="1" smtClean="0"/>
              <a:t>намітив</a:t>
            </a:r>
            <a:r>
              <a:rPr lang="ru-RU" sz="2000" i="1" dirty="0"/>
              <a:t>, </a:t>
            </a:r>
            <a:endParaRPr lang="ru-RU" sz="2000" i="1" dirty="0" smtClean="0"/>
          </a:p>
          <a:p>
            <a:pPr marL="0" indent="0" algn="ctr">
              <a:buNone/>
            </a:pPr>
            <a:r>
              <a:rPr lang="ru-RU" sz="2000" i="1" dirty="0" smtClean="0"/>
              <a:t>Та </a:t>
            </a:r>
            <a:r>
              <a:rPr lang="ru-RU" sz="2000" i="1" dirty="0"/>
              <a:t>там, де </a:t>
            </a:r>
            <a:r>
              <a:rPr lang="ru-RU" sz="2000" i="1" dirty="0" smtClean="0"/>
              <a:t>треба, </a:t>
            </a:r>
            <a:r>
              <a:rPr lang="ru-RU" sz="2000" i="1" dirty="0"/>
              <a:t>я </a:t>
            </a:r>
            <a:r>
              <a:rPr lang="ru-RU" sz="2000" i="1" dirty="0" smtClean="0"/>
              <a:t>тверда й </a:t>
            </a:r>
            <a:r>
              <a:rPr lang="ru-RU" sz="2000" i="1" dirty="0" err="1" smtClean="0"/>
              <a:t>сувора</a:t>
            </a:r>
            <a:r>
              <a:rPr lang="ru-RU" sz="2000" i="1" dirty="0" smtClean="0"/>
              <a:t>:</a:t>
            </a:r>
          </a:p>
          <a:p>
            <a:pPr marL="0" indent="0" algn="ctr">
              <a:buNone/>
            </a:pPr>
            <a:r>
              <a:rPr lang="ru-RU" sz="2000" i="1" dirty="0" smtClean="0"/>
              <a:t>О </a:t>
            </a:r>
            <a:r>
              <a:rPr lang="ru-RU" sz="2000" i="1" dirty="0"/>
              <a:t>краю </a:t>
            </a:r>
            <a:r>
              <a:rPr lang="ru-RU" sz="2000" i="1" dirty="0" err="1"/>
              <a:t>мій</a:t>
            </a:r>
            <a:r>
              <a:rPr lang="ru-RU" sz="2000" i="1" dirty="0"/>
              <a:t>, </a:t>
            </a:r>
            <a:r>
              <a:rPr lang="ru-RU" sz="2000" i="1" dirty="0" err="1"/>
              <a:t>моїх</a:t>
            </a:r>
            <a:r>
              <a:rPr lang="ru-RU" sz="2000" i="1" dirty="0"/>
              <a:t> </a:t>
            </a:r>
            <a:r>
              <a:rPr lang="ru-RU" sz="2000" i="1" dirty="0" err="1"/>
              <a:t>ясних</a:t>
            </a:r>
            <a:r>
              <a:rPr lang="ru-RU" sz="2000" i="1" dirty="0"/>
              <a:t> </a:t>
            </a:r>
            <a:r>
              <a:rPr lang="ru-RU" sz="2000" i="1" dirty="0" err="1"/>
              <a:t>привітів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pPr marL="0" indent="0" algn="ctr">
              <a:buNone/>
            </a:pPr>
            <a:r>
              <a:rPr lang="ru-RU" sz="2000" i="1" dirty="0" smtClean="0"/>
              <a:t>Не </a:t>
            </a:r>
            <a:r>
              <a:rPr lang="ru-RU" sz="2000" i="1" dirty="0" err="1"/>
              <a:t>діставав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мене </a:t>
            </a:r>
            <a:r>
              <a:rPr lang="ru-RU" sz="2000" i="1" dirty="0" err="1"/>
              <a:t>жодний</a:t>
            </a:r>
            <a:r>
              <a:rPr lang="ru-RU" sz="2000" i="1" dirty="0"/>
              <a:t> ворог.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194816"/>
            <a:ext cx="5624564" cy="464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63688" y="6036302"/>
            <a:ext cx="348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</a:rPr>
              <a:t>Пам'ятник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Олені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Телізі</a:t>
            </a:r>
            <a:r>
              <a:rPr lang="ru-RU" i="1" dirty="0">
                <a:latin typeface="Arial" panose="020B0604020202020204" pitchFamily="34" charset="0"/>
              </a:rPr>
              <a:t> у </a:t>
            </a:r>
            <a:r>
              <a:rPr lang="ru-RU" i="1" dirty="0" err="1">
                <a:latin typeface="Arial" panose="020B0604020202020204" pitchFamily="34" charset="0"/>
              </a:rPr>
              <a:t>Києві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557083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687"/>
            <a:ext cx="3356765" cy="51633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896" y="350392"/>
            <a:ext cx="6915912" cy="6507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0. </a:t>
            </a:r>
            <a:r>
              <a:rPr lang="ru-RU" dirty="0" err="1"/>
              <a:t>Теліга</a:t>
            </a:r>
            <a:r>
              <a:rPr lang="ru-RU" dirty="0"/>
              <a:t> </a:t>
            </a:r>
            <a:r>
              <a:rPr lang="ru-RU" dirty="0" err="1"/>
              <a:t>розвивала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</a:t>
            </a:r>
            <a:r>
              <a:rPr lang="ru-RU" dirty="0" smtClean="0"/>
              <a:t>е </a:t>
            </a:r>
            <a:r>
              <a:rPr lang="ru-RU" dirty="0"/>
              <a:t>раз </a:t>
            </a:r>
            <a:r>
              <a:rPr lang="ru-RU" dirty="0" err="1"/>
              <a:t>відзначала</a:t>
            </a:r>
            <a:r>
              <a:rPr lang="ru-RU" dirty="0"/>
              <a:t> </a:t>
            </a:r>
            <a:r>
              <a:rPr lang="ru-RU" dirty="0" err="1"/>
              <a:t>емігрантська</a:t>
            </a:r>
            <a:r>
              <a:rPr lang="ru-RU" dirty="0"/>
              <a:t> критика. </a:t>
            </a:r>
            <a:r>
              <a:rPr lang="ru-RU" dirty="0" err="1"/>
              <a:t>Поетеса</a:t>
            </a:r>
            <a:r>
              <a:rPr lang="ru-RU" dirty="0"/>
              <a:t>, яка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прихильницею</a:t>
            </a:r>
            <a:r>
              <a:rPr lang="ru-RU" dirty="0"/>
              <a:t> </a:t>
            </a:r>
            <a:r>
              <a:rPr lang="ru-RU" dirty="0" err="1"/>
              <a:t>суворих</a:t>
            </a:r>
            <a:r>
              <a:rPr lang="ru-RU" dirty="0"/>
              <a:t> </a:t>
            </a:r>
            <a:r>
              <a:rPr lang="ru-RU" dirty="0" err="1"/>
              <a:t>ритмів</a:t>
            </a:r>
            <a:r>
              <a:rPr lang="ru-RU" dirty="0"/>
              <a:t>,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втрачала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інтонацій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вірш</a:t>
            </a:r>
            <a:r>
              <a:rPr lang="ru-RU" dirty="0"/>
              <a:t> «</a:t>
            </a:r>
            <a:r>
              <a:rPr lang="ru-RU" dirty="0" err="1"/>
              <a:t>Вечірня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 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поезія</a:t>
            </a:r>
            <a:r>
              <a:rPr lang="ru-RU" dirty="0"/>
              <a:t> думки, яка </a:t>
            </a:r>
            <a:r>
              <a:rPr lang="ru-RU" dirty="0" err="1"/>
              <a:t>відбиває</a:t>
            </a:r>
            <a:r>
              <a:rPr lang="ru-RU" dirty="0"/>
              <a:t> </a:t>
            </a:r>
            <a:r>
              <a:rPr lang="ru-RU" dirty="0" err="1"/>
              <a:t>трагізм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: </a:t>
            </a:r>
            <a:r>
              <a:rPr lang="ru-RU" dirty="0" err="1"/>
              <a:t>лірична</a:t>
            </a:r>
            <a:r>
              <a:rPr lang="ru-RU" dirty="0"/>
              <a:t> </a:t>
            </a:r>
            <a:r>
              <a:rPr lang="ru-RU" dirty="0" err="1"/>
              <a:t>героїня</a:t>
            </a:r>
            <a:r>
              <a:rPr lang="ru-RU" dirty="0"/>
              <a:t> </a:t>
            </a:r>
            <a:r>
              <a:rPr lang="ru-RU" dirty="0" err="1"/>
              <a:t>прощається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 smtClean="0"/>
              <a:t>коханим</a:t>
            </a:r>
            <a:r>
              <a:rPr lang="ru-RU" dirty="0" smtClean="0"/>
              <a:t>, </a:t>
            </a:r>
            <a:r>
              <a:rPr lang="ru-RU" dirty="0" err="1"/>
              <a:t>якого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в </a:t>
            </a:r>
            <a:r>
              <a:rPr lang="ru-RU" dirty="0" err="1"/>
              <a:t>похід</a:t>
            </a:r>
            <a:r>
              <a:rPr lang="ru-RU" dirty="0"/>
              <a:t>, «коли </a:t>
            </a:r>
            <a:r>
              <a:rPr lang="ru-RU" dirty="0" err="1"/>
              <a:t>простори</a:t>
            </a:r>
            <a:r>
              <a:rPr lang="ru-RU" dirty="0"/>
              <a:t> </a:t>
            </a:r>
            <a:r>
              <a:rPr lang="ru-RU" dirty="0" err="1"/>
              <a:t>проріже</a:t>
            </a:r>
            <a:r>
              <a:rPr lang="ru-RU" dirty="0"/>
              <a:t> перша </a:t>
            </a:r>
            <a:r>
              <a:rPr lang="ru-RU" dirty="0" err="1"/>
              <a:t>сурма</a:t>
            </a:r>
            <a:r>
              <a:rPr lang="ru-RU" dirty="0"/>
              <a:t>». І </a:t>
            </a:r>
            <a:r>
              <a:rPr lang="ru-RU" dirty="0" err="1"/>
              <a:t>поцілунок</a:t>
            </a:r>
            <a:r>
              <a:rPr lang="ru-RU" dirty="0"/>
              <a:t>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є </a:t>
            </a:r>
            <a:r>
              <a:rPr lang="ru-RU" dirty="0" err="1"/>
              <a:t>м'яким</a:t>
            </a:r>
            <a:r>
              <a:rPr lang="ru-RU" dirty="0"/>
              <a:t> і теплим,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загасити</a:t>
            </a:r>
            <a:r>
              <a:rPr lang="ru-RU" dirty="0"/>
              <a:t> «</a:t>
            </a:r>
            <a:r>
              <a:rPr lang="ru-RU" dirty="0" err="1"/>
              <a:t>полум'яне</a:t>
            </a:r>
            <a:r>
              <a:rPr lang="ru-RU" dirty="0"/>
              <a:t> пекло в очах і думках» </a:t>
            </a:r>
            <a:r>
              <a:rPr lang="ru-RU" dirty="0" err="1"/>
              <a:t>коханого</a:t>
            </a:r>
            <a:r>
              <a:rPr lang="ru-RU" dirty="0"/>
              <a:t>, і в той же час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непереможна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: </a:t>
            </a:r>
            <a:br>
              <a:rPr lang="ru-RU" dirty="0"/>
            </a:br>
            <a:r>
              <a:rPr lang="ru-RU" dirty="0"/>
              <a:t>    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i="1" dirty="0" err="1"/>
              <a:t>Тобі</a:t>
            </a:r>
            <a:r>
              <a:rPr lang="ru-RU" i="1" dirty="0"/>
              <a:t> ж </a:t>
            </a:r>
            <a:r>
              <a:rPr lang="ru-RU" i="1" dirty="0" err="1"/>
              <a:t>подарую</a:t>
            </a:r>
            <a:r>
              <a:rPr lang="ru-RU" i="1" dirty="0"/>
              <a:t> </a:t>
            </a:r>
            <a:r>
              <a:rPr lang="ru-RU" i="1" dirty="0" err="1"/>
              <a:t>зброю</a:t>
            </a:r>
            <a:r>
              <a:rPr lang="ru-RU" i="1" dirty="0"/>
              <a:t>: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err="1" smtClean="0"/>
              <a:t>Цілунок</a:t>
            </a:r>
            <a:r>
              <a:rPr lang="ru-RU" i="1" dirty="0"/>
              <a:t>, </a:t>
            </a:r>
            <a:r>
              <a:rPr lang="ru-RU" i="1" dirty="0" err="1"/>
              <a:t>гострий</a:t>
            </a:r>
            <a:r>
              <a:rPr lang="ru-RU" i="1" dirty="0"/>
              <a:t>, як </a:t>
            </a:r>
            <a:r>
              <a:rPr lang="ru-RU" i="1" dirty="0" err="1"/>
              <a:t>ніж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/>
              <a:t>мав</a:t>
            </a:r>
            <a:r>
              <a:rPr lang="ru-RU" i="1" dirty="0"/>
              <a:t> </a:t>
            </a:r>
            <a:r>
              <a:rPr lang="ru-RU" i="1" dirty="0" err="1"/>
              <a:t>ти</a:t>
            </a:r>
            <a:r>
              <a:rPr lang="ru-RU" i="1" dirty="0"/>
              <a:t> в </a:t>
            </a:r>
            <a:r>
              <a:rPr lang="ru-RU" i="1" dirty="0" err="1"/>
              <a:t>залізнім</a:t>
            </a:r>
            <a:r>
              <a:rPr lang="ru-RU" i="1" dirty="0"/>
              <a:t> </a:t>
            </a:r>
            <a:r>
              <a:rPr lang="ru-RU" i="1" dirty="0" err="1"/>
              <a:t>свисті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Для </a:t>
            </a:r>
            <a:r>
              <a:rPr lang="ru-RU" i="1" dirty="0"/>
              <a:t>крику і для </a:t>
            </a:r>
            <a:r>
              <a:rPr lang="ru-RU" i="1" dirty="0" err="1"/>
              <a:t>мовчань</a:t>
            </a:r>
            <a:r>
              <a:rPr lang="ru-RU" i="1" dirty="0"/>
              <a:t> —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Уста </a:t>
            </a:r>
            <a:r>
              <a:rPr lang="ru-RU" i="1" dirty="0" err="1"/>
              <a:t>рішучі</a:t>
            </a:r>
            <a:r>
              <a:rPr lang="ru-RU" i="1" dirty="0"/>
              <a:t>, як </a:t>
            </a:r>
            <a:r>
              <a:rPr lang="ru-RU" i="1" dirty="0" err="1"/>
              <a:t>вистріл</a:t>
            </a:r>
            <a:r>
              <a:rPr lang="ru-RU" i="1" dirty="0"/>
              <a:t>,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err="1" smtClean="0"/>
              <a:t>Тверді</a:t>
            </a:r>
            <a:r>
              <a:rPr lang="ru-RU" i="1" dirty="0"/>
              <a:t>, як </a:t>
            </a:r>
            <a:r>
              <a:rPr lang="ru-RU" i="1" dirty="0" err="1"/>
              <a:t>лезо</a:t>
            </a:r>
            <a:r>
              <a:rPr lang="ru-RU" i="1" dirty="0"/>
              <a:t> меча. 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350392"/>
            <a:ext cx="4084320" cy="583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519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194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Роль </a:t>
            </a:r>
            <a:r>
              <a:rPr lang="ru-RU" sz="2300" dirty="0" err="1"/>
              <a:t>жінки</a:t>
            </a:r>
            <a:r>
              <a:rPr lang="ru-RU" sz="2300" dirty="0"/>
              <a:t> в </a:t>
            </a:r>
            <a:r>
              <a:rPr lang="ru-RU" sz="2300" dirty="0" err="1"/>
              <a:t>суспільстві</a:t>
            </a:r>
            <a:r>
              <a:rPr lang="ru-RU" sz="2300" dirty="0"/>
              <a:t>, в </a:t>
            </a:r>
            <a:r>
              <a:rPr lang="ru-RU" sz="2300" dirty="0" err="1"/>
              <a:t>житті</a:t>
            </a:r>
            <a:r>
              <a:rPr lang="ru-RU" sz="2300" dirty="0"/>
              <a:t> </a:t>
            </a:r>
            <a:r>
              <a:rPr lang="ru-RU" sz="2300" dirty="0" err="1"/>
              <a:t>нації</a:t>
            </a:r>
            <a:r>
              <a:rPr lang="ru-RU" sz="2300" dirty="0"/>
              <a:t> — одна з </a:t>
            </a:r>
            <a:r>
              <a:rPr lang="ru-RU" sz="2300" dirty="0" err="1"/>
              <a:t>головних</a:t>
            </a:r>
            <a:r>
              <a:rPr lang="ru-RU" sz="2300" dirty="0"/>
              <a:t> тем </a:t>
            </a:r>
            <a:r>
              <a:rPr lang="ru-RU" sz="2300" dirty="0" err="1"/>
              <a:t>лірики</a:t>
            </a:r>
            <a:r>
              <a:rPr lang="ru-RU" sz="2300" dirty="0"/>
              <a:t> О. </a:t>
            </a:r>
            <a:r>
              <a:rPr lang="ru-RU" sz="2300" dirty="0" err="1"/>
              <a:t>Теліги</a:t>
            </a:r>
            <a:r>
              <a:rPr lang="ru-RU" sz="2300" dirty="0"/>
              <a:t>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b="1" dirty="0" err="1" smtClean="0"/>
              <a:t>Жінка</a:t>
            </a:r>
            <a:r>
              <a:rPr lang="ru-RU" sz="2300" b="1" dirty="0"/>
              <a:t>, на думку </a:t>
            </a:r>
            <a:r>
              <a:rPr lang="ru-RU" sz="2300" b="1" dirty="0" err="1"/>
              <a:t>поетеси</a:t>
            </a:r>
            <a:r>
              <a:rPr lang="ru-RU" sz="2300" b="1" dirty="0"/>
              <a:t>,— </a:t>
            </a:r>
            <a:r>
              <a:rPr lang="ru-RU" sz="2300" b="1" dirty="0" err="1"/>
              <a:t>це</a:t>
            </a:r>
            <a:r>
              <a:rPr lang="ru-RU" sz="2300" b="1" dirty="0"/>
              <a:t> не </a:t>
            </a:r>
            <a:r>
              <a:rPr lang="ru-RU" sz="2300" b="1" dirty="0" err="1"/>
              <a:t>квола</a:t>
            </a:r>
            <a:r>
              <a:rPr lang="ru-RU" sz="2300" b="1" dirty="0"/>
              <a:t> </a:t>
            </a:r>
            <a:r>
              <a:rPr lang="ru-RU" sz="2300" b="1" dirty="0" err="1"/>
              <a:t>істота</a:t>
            </a:r>
            <a:r>
              <a:rPr lang="ru-RU" sz="2300" b="1" dirty="0"/>
              <a:t>, не </a:t>
            </a:r>
            <a:r>
              <a:rPr lang="ru-RU" sz="2300" b="1" dirty="0" err="1"/>
              <a:t>рабиня</a:t>
            </a:r>
            <a:r>
              <a:rPr lang="ru-RU" sz="2300" b="1" dirty="0"/>
              <a:t>, а </a:t>
            </a:r>
            <a:r>
              <a:rPr lang="ru-RU" sz="2300" b="1" dirty="0" err="1"/>
              <a:t>помічник</a:t>
            </a:r>
            <a:r>
              <a:rPr lang="ru-RU" sz="2300" b="1" dirty="0"/>
              <a:t> і </a:t>
            </a:r>
            <a:r>
              <a:rPr lang="ru-RU" sz="2300" b="1" dirty="0" err="1"/>
              <a:t>надійний</a:t>
            </a:r>
            <a:r>
              <a:rPr lang="ru-RU" sz="2300" b="1" dirty="0"/>
              <a:t> </a:t>
            </a:r>
            <a:r>
              <a:rPr lang="ru-RU" sz="2300" b="1" dirty="0" err="1"/>
              <a:t>тил</a:t>
            </a:r>
            <a:r>
              <a:rPr lang="ru-RU" sz="2300" b="1" dirty="0"/>
              <a:t> </a:t>
            </a:r>
            <a:r>
              <a:rPr lang="ru-RU" sz="2300" b="1" dirty="0" err="1"/>
              <a:t>чоловіка-воїна</a:t>
            </a:r>
            <a:r>
              <a:rPr lang="ru-RU" sz="2300" b="1" dirty="0"/>
              <a:t>, </a:t>
            </a:r>
            <a:r>
              <a:rPr lang="ru-RU" sz="2300" b="1" dirty="0" err="1"/>
              <a:t>це</a:t>
            </a:r>
            <a:r>
              <a:rPr lang="ru-RU" sz="2300" b="1" dirty="0"/>
              <a:t> </a:t>
            </a:r>
            <a:r>
              <a:rPr lang="ru-RU" sz="2300" b="1" dirty="0" err="1"/>
              <a:t>новий</a:t>
            </a:r>
            <a:r>
              <a:rPr lang="ru-RU" sz="2300" b="1" dirty="0"/>
              <a:t> тип </a:t>
            </a:r>
            <a:r>
              <a:rPr lang="ru-RU" sz="2300" b="1" dirty="0" err="1"/>
              <a:t>особистості</a:t>
            </a:r>
            <a:r>
              <a:rPr lang="ru-RU" sz="2300" b="1" dirty="0"/>
              <a:t> — </a:t>
            </a:r>
            <a:r>
              <a:rPr lang="ru-RU" sz="2300" b="1" dirty="0" err="1"/>
              <a:t>вольової</a:t>
            </a:r>
            <a:r>
              <a:rPr lang="ru-RU" sz="2300" b="1" dirty="0"/>
              <a:t> і </a:t>
            </a:r>
            <a:r>
              <a:rPr lang="ru-RU" sz="2300" b="1" dirty="0" err="1" smtClean="0"/>
              <a:t>цілісної</a:t>
            </a:r>
            <a:r>
              <a:rPr lang="ru-RU" sz="2300" b="1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1947193"/>
            <a:ext cx="3704771" cy="456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84169" y="1456521"/>
            <a:ext cx="820783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Досить</a:t>
            </a:r>
            <a:r>
              <a:rPr lang="ru-RU" sz="2300" dirty="0"/>
              <a:t> </a:t>
            </a:r>
            <a:r>
              <a:rPr lang="ru-RU" sz="2300" dirty="0" err="1"/>
              <a:t>цікавим</a:t>
            </a:r>
            <a:r>
              <a:rPr lang="ru-RU" sz="2300" dirty="0"/>
              <a:t> є </a:t>
            </a:r>
            <a:r>
              <a:rPr lang="ru-RU" sz="2300" dirty="0" err="1"/>
              <a:t>твір</a:t>
            </a:r>
            <a:r>
              <a:rPr lang="ru-RU" sz="2300" dirty="0"/>
              <a:t>, </a:t>
            </a:r>
            <a:r>
              <a:rPr lang="ru-RU" sz="2300" dirty="0" err="1"/>
              <a:t>який</a:t>
            </a:r>
            <a:r>
              <a:rPr lang="ru-RU" sz="2300" dirty="0"/>
              <a:t> </a:t>
            </a:r>
            <a:r>
              <a:rPr lang="ru-RU" sz="2300" dirty="0" err="1"/>
              <a:t>Олена</a:t>
            </a:r>
            <a:r>
              <a:rPr lang="ru-RU" sz="2300" dirty="0"/>
              <a:t> </a:t>
            </a:r>
            <a:r>
              <a:rPr lang="ru-RU" sz="2300" dirty="0" err="1"/>
              <a:t>Теліга</a:t>
            </a:r>
            <a:r>
              <a:rPr lang="ru-RU" sz="2300" dirty="0"/>
              <a:t> </a:t>
            </a:r>
            <a:r>
              <a:rPr lang="ru-RU" sz="2300" dirty="0" err="1"/>
              <a:t>присвятила</a:t>
            </a:r>
            <a:r>
              <a:rPr lang="ru-RU" sz="2300" dirty="0"/>
              <a:t> </a:t>
            </a:r>
            <a:r>
              <a:rPr lang="ru-RU" sz="2300" dirty="0" err="1"/>
              <a:t>чоловікам</a:t>
            </a:r>
            <a:r>
              <a:rPr lang="ru-RU" sz="2300" dirty="0"/>
              <a:t>, </a:t>
            </a:r>
            <a:r>
              <a:rPr lang="ru-RU" sz="2300" dirty="0" err="1"/>
              <a:t>прагнучи</a:t>
            </a:r>
            <a:r>
              <a:rPr lang="ru-RU" sz="2300" dirty="0"/>
              <a:t> </a:t>
            </a:r>
            <a:r>
              <a:rPr lang="ru-RU" sz="2300" dirty="0" err="1"/>
              <a:t>нагадати</a:t>
            </a:r>
            <a:r>
              <a:rPr lang="ru-RU" sz="2300" dirty="0"/>
              <a:t> </a:t>
            </a:r>
            <a:r>
              <a:rPr lang="ru-RU" sz="2300" dirty="0" err="1"/>
              <a:t>їм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бути </a:t>
            </a:r>
            <a:r>
              <a:rPr lang="ru-RU" sz="2300" dirty="0" err="1"/>
              <a:t>чоловіком</a:t>
            </a:r>
            <a:r>
              <a:rPr lang="ru-RU" sz="2300" dirty="0"/>
              <a:t> — </a:t>
            </a:r>
            <a:r>
              <a:rPr lang="ru-RU" sz="2300" dirty="0" err="1"/>
              <a:t>означає</a:t>
            </a:r>
            <a:r>
              <a:rPr lang="ru-RU" sz="2300" dirty="0"/>
              <a:t> бути, </a:t>
            </a:r>
            <a:r>
              <a:rPr lang="ru-RU" sz="2300" dirty="0" err="1"/>
              <a:t>насамперед</a:t>
            </a:r>
            <a:r>
              <a:rPr lang="ru-RU" sz="2300" dirty="0"/>
              <a:t>, </a:t>
            </a:r>
            <a:r>
              <a:rPr lang="ru-RU" sz="2300" dirty="0" err="1"/>
              <a:t>борцем</a:t>
            </a:r>
            <a:r>
              <a:rPr lang="ru-RU" sz="2300" dirty="0"/>
              <a:t>, </a:t>
            </a:r>
            <a:r>
              <a:rPr lang="ru-RU" sz="2300" dirty="0" err="1"/>
              <a:t>воїном</a:t>
            </a:r>
            <a:r>
              <a:rPr lang="ru-RU" sz="2300" dirty="0"/>
              <a:t>, а </a:t>
            </a:r>
            <a:r>
              <a:rPr lang="ru-RU" sz="2300" dirty="0" err="1"/>
              <a:t>місія</a:t>
            </a:r>
            <a:r>
              <a:rPr lang="ru-RU" sz="2300" dirty="0"/>
              <a:t> </a:t>
            </a:r>
            <a:r>
              <a:rPr lang="ru-RU" sz="2300" dirty="0" err="1"/>
              <a:t>жінки</a:t>
            </a:r>
            <a:r>
              <a:rPr lang="ru-RU" sz="2300" dirty="0"/>
              <a:t> — </a:t>
            </a:r>
            <a:r>
              <a:rPr lang="ru-RU" sz="2300" dirty="0" err="1"/>
              <a:t>тільки</a:t>
            </a:r>
            <a:r>
              <a:rPr lang="ru-RU" sz="2300" dirty="0"/>
              <a:t> </a:t>
            </a:r>
            <a:r>
              <a:rPr lang="ru-RU" sz="2300" dirty="0" err="1"/>
              <a:t>надихати</a:t>
            </a:r>
            <a:r>
              <a:rPr lang="ru-RU" sz="2300" dirty="0"/>
              <a:t>, </a:t>
            </a:r>
            <a:r>
              <a:rPr lang="ru-RU" sz="2300" dirty="0" err="1"/>
              <a:t>підтримувати</a:t>
            </a:r>
            <a:r>
              <a:rPr lang="ru-RU" sz="2300" dirty="0"/>
              <a:t>, бути </a:t>
            </a:r>
            <a:r>
              <a:rPr lang="ru-RU" sz="2300" dirty="0" err="1"/>
              <a:t>поруч</a:t>
            </a:r>
            <a:r>
              <a:rPr lang="ru-RU" sz="2300" dirty="0"/>
              <a:t> до </a:t>
            </a:r>
            <a:r>
              <a:rPr lang="ru-RU" sz="2300" dirty="0" err="1"/>
              <a:t>останнього</a:t>
            </a:r>
            <a:r>
              <a:rPr lang="ru-RU" sz="2300" dirty="0"/>
              <a:t>, а не </a:t>
            </a:r>
            <a:r>
              <a:rPr lang="ru-RU" sz="2300" dirty="0" err="1"/>
              <a:t>навпаки</a:t>
            </a:r>
            <a:r>
              <a:rPr lang="ru-RU" sz="2300" dirty="0"/>
              <a:t>: </a:t>
            </a:r>
            <a:r>
              <a:rPr lang="ru-RU" sz="2300" dirty="0" err="1"/>
              <a:t>зі</a:t>
            </a:r>
            <a:r>
              <a:rPr lang="ru-RU" sz="2300" dirty="0"/>
              <a:t> </a:t>
            </a:r>
            <a:r>
              <a:rPr lang="ru-RU" sz="2300" dirty="0" err="1"/>
              <a:t>списом</a:t>
            </a:r>
            <a:r>
              <a:rPr lang="ru-RU" sz="2300" dirty="0"/>
              <a:t> у руках </a:t>
            </a:r>
            <a:r>
              <a:rPr lang="ru-RU" sz="2300" dirty="0" err="1"/>
              <a:t>захищати</a:t>
            </a:r>
            <a:r>
              <a:rPr lang="ru-RU" sz="2300" dirty="0"/>
              <a:t> себе й </a:t>
            </a:r>
            <a:r>
              <a:rPr lang="ru-RU" sz="2300" dirty="0" err="1"/>
              <a:t>чоловіка</a:t>
            </a:r>
            <a:r>
              <a:rPr lang="ru-RU" sz="2300" dirty="0"/>
              <a:t>: </a:t>
            </a:r>
            <a:br>
              <a:rPr lang="ru-RU" sz="2300" dirty="0"/>
            </a:br>
            <a:r>
              <a:rPr lang="ru-RU" sz="2300" dirty="0"/>
              <a:t>      </a:t>
            </a:r>
          </a:p>
          <a:p>
            <a:pPr algn="ctr"/>
            <a:r>
              <a:rPr lang="ru-RU" sz="2300" i="1" dirty="0" err="1"/>
              <a:t>Гойдайте</a:t>
            </a:r>
            <a:r>
              <a:rPr lang="ru-RU" sz="2300" i="1" dirty="0"/>
              <a:t> ж </a:t>
            </a:r>
            <a:r>
              <a:rPr lang="ru-RU" sz="2300" i="1" dirty="0" err="1"/>
              <a:t>кличний</a:t>
            </a:r>
            <a:r>
              <a:rPr lang="ru-RU" sz="2300" i="1" dirty="0"/>
              <a:t> </a:t>
            </a:r>
            <a:r>
              <a:rPr lang="ru-RU" sz="2300" i="1" dirty="0" err="1"/>
              <a:t>дзвін</a:t>
            </a:r>
            <a:r>
              <a:rPr lang="ru-RU" sz="2300" i="1" dirty="0"/>
              <a:t>! </a:t>
            </a:r>
            <a:br>
              <a:rPr lang="ru-RU" sz="2300" i="1" dirty="0"/>
            </a:br>
            <a:r>
              <a:rPr lang="ru-RU" sz="2300" i="1" dirty="0"/>
              <a:t>      </a:t>
            </a:r>
            <a:r>
              <a:rPr lang="ru-RU" sz="2300" i="1" dirty="0" err="1"/>
              <a:t>Крешіть</a:t>
            </a:r>
            <a:r>
              <a:rPr lang="ru-RU" sz="2300" i="1" dirty="0"/>
              <a:t> </a:t>
            </a:r>
            <a:r>
              <a:rPr lang="ru-RU" sz="2300" i="1" dirty="0" err="1"/>
              <a:t>вогонь</a:t>
            </a:r>
            <a:r>
              <a:rPr lang="ru-RU" sz="2300" i="1" dirty="0"/>
              <a:t> </a:t>
            </a:r>
            <a:r>
              <a:rPr lang="ru-RU" sz="2300" i="1" dirty="0" err="1"/>
              <a:t>із</a:t>
            </a:r>
            <a:r>
              <a:rPr lang="ru-RU" sz="2300" i="1" dirty="0"/>
              <a:t> </a:t>
            </a:r>
            <a:r>
              <a:rPr lang="ru-RU" sz="2300" i="1" dirty="0" err="1"/>
              <a:t>кремнів</a:t>
            </a:r>
            <a:r>
              <a:rPr lang="ru-RU" sz="2300" i="1" dirty="0"/>
              <a:t>! </a:t>
            </a:r>
            <a:br>
              <a:rPr lang="ru-RU" sz="2300" i="1" dirty="0"/>
            </a:br>
            <a:r>
              <a:rPr lang="ru-RU" sz="2300" i="1" dirty="0"/>
              <a:t>      Ми ж, </a:t>
            </a:r>
            <a:r>
              <a:rPr lang="ru-RU" sz="2300" i="1" dirty="0" err="1"/>
              <a:t>радістю</a:t>
            </a:r>
            <a:r>
              <a:rPr lang="ru-RU" sz="2300" i="1" dirty="0"/>
              <a:t> </a:t>
            </a:r>
            <a:r>
              <a:rPr lang="ru-RU" sz="2300" i="1" dirty="0" err="1"/>
              <a:t>життя</a:t>
            </a:r>
            <a:r>
              <a:rPr lang="ru-RU" sz="2300" i="1" dirty="0"/>
              <a:t> вас </a:t>
            </a:r>
            <a:r>
              <a:rPr lang="ru-RU" sz="2300" i="1" dirty="0" err="1"/>
              <a:t>напоївши</a:t>
            </a:r>
            <a:r>
              <a:rPr lang="ru-RU" sz="2300" i="1" dirty="0"/>
              <a:t> </a:t>
            </a:r>
            <a:r>
              <a:rPr lang="ru-RU" sz="2300" i="1" dirty="0" err="1"/>
              <a:t>вщерть</a:t>
            </a:r>
            <a:r>
              <a:rPr lang="ru-RU" sz="2300" i="1" dirty="0"/>
              <a:t>,— </a:t>
            </a:r>
            <a:br>
              <a:rPr lang="ru-RU" sz="2300" i="1" dirty="0"/>
            </a:br>
            <a:r>
              <a:rPr lang="ru-RU" sz="2300" i="1" dirty="0"/>
              <a:t>      Без </a:t>
            </a:r>
            <a:r>
              <a:rPr lang="ru-RU" sz="2300" i="1" dirty="0" err="1"/>
              <a:t>металевих</a:t>
            </a:r>
            <a:r>
              <a:rPr lang="ru-RU" sz="2300" i="1" dirty="0"/>
              <a:t> </a:t>
            </a:r>
            <a:r>
              <a:rPr lang="ru-RU" sz="2300" i="1" dirty="0" err="1"/>
              <a:t>слів</a:t>
            </a:r>
            <a:r>
              <a:rPr lang="ru-RU" sz="2300" i="1" dirty="0"/>
              <a:t> і без </a:t>
            </a:r>
            <a:r>
              <a:rPr lang="ru-RU" sz="2300" i="1" dirty="0" err="1"/>
              <a:t>зітхань</a:t>
            </a:r>
            <a:r>
              <a:rPr lang="ru-RU" sz="2300" i="1" dirty="0"/>
              <a:t> </a:t>
            </a:r>
            <a:r>
              <a:rPr lang="ru-RU" sz="2300" i="1" dirty="0" err="1"/>
              <a:t>даремних</a:t>
            </a:r>
            <a:r>
              <a:rPr lang="ru-RU" sz="2300" i="1" dirty="0"/>
              <a:t> </a:t>
            </a:r>
            <a:br>
              <a:rPr lang="ru-RU" sz="2300" i="1" dirty="0"/>
            </a:br>
            <a:r>
              <a:rPr lang="ru-RU" sz="2300" i="1" dirty="0"/>
              <a:t>      По ваших же </a:t>
            </a:r>
            <a:r>
              <a:rPr lang="ru-RU" sz="2300" i="1" dirty="0" err="1"/>
              <a:t>слідах</a:t>
            </a:r>
            <a:r>
              <a:rPr lang="ru-RU" sz="2300" i="1" dirty="0"/>
              <a:t> </a:t>
            </a:r>
            <a:r>
              <a:rPr lang="ru-RU" sz="2300" i="1" dirty="0" err="1"/>
              <a:t>підемо</a:t>
            </a:r>
            <a:r>
              <a:rPr lang="ru-RU" sz="2300" i="1" dirty="0"/>
              <a:t> </a:t>
            </a:r>
            <a:r>
              <a:rPr lang="ru-RU" sz="2300" i="1" dirty="0" err="1"/>
              <a:t>хоч</a:t>
            </a:r>
            <a:r>
              <a:rPr lang="ru-RU" sz="2300" i="1" dirty="0"/>
              <a:t> на смерть! </a:t>
            </a:r>
            <a:br>
              <a:rPr lang="ru-RU" sz="2300" i="1" dirty="0"/>
            </a:br>
            <a:r>
              <a:rPr lang="ru-RU" sz="2300" i="1" dirty="0"/>
              <a:t>      («Мужчинам») </a:t>
            </a:r>
          </a:p>
          <a:p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вуст</a:t>
            </a:r>
            <a:r>
              <a:rPr lang="ru-RU" sz="2300" dirty="0"/>
              <a:t> </a:t>
            </a:r>
            <a:r>
              <a:rPr lang="ru-RU" sz="2300" dirty="0" err="1"/>
              <a:t>людини</a:t>
            </a:r>
            <a:r>
              <a:rPr lang="ru-RU" sz="2300" dirty="0"/>
              <a:t>, яка </a:t>
            </a:r>
            <a:r>
              <a:rPr lang="ru-RU" sz="2300" dirty="0" err="1"/>
              <a:t>власним</a:t>
            </a:r>
            <a:r>
              <a:rPr lang="ru-RU" sz="2300" dirty="0"/>
              <a:t> </a:t>
            </a:r>
            <a:r>
              <a:rPr lang="ru-RU" sz="2300" dirty="0" err="1"/>
              <a:t>життям</a:t>
            </a:r>
            <a:r>
              <a:rPr lang="ru-RU" sz="2300" dirty="0"/>
              <a:t> і </a:t>
            </a:r>
            <a:r>
              <a:rPr lang="ru-RU" sz="2300" dirty="0" err="1"/>
              <a:t>власною</a:t>
            </a:r>
            <a:r>
              <a:rPr lang="ru-RU" sz="2300" dirty="0"/>
              <a:t> </a:t>
            </a:r>
            <a:r>
              <a:rPr lang="ru-RU" sz="2300" dirty="0" err="1"/>
              <a:t>смертю</a:t>
            </a:r>
            <a:r>
              <a:rPr lang="ru-RU" sz="2300" dirty="0"/>
              <a:t> </a:t>
            </a:r>
            <a:r>
              <a:rPr lang="ru-RU" sz="2300" dirty="0" err="1"/>
              <a:t>підтвердила</a:t>
            </a:r>
            <a:r>
              <a:rPr lang="ru-RU" sz="2300" dirty="0"/>
              <a:t> </a:t>
            </a:r>
            <a:r>
              <a:rPr lang="ru-RU" sz="2300" dirty="0" err="1"/>
              <a:t>такі</a:t>
            </a:r>
            <a:r>
              <a:rPr lang="ru-RU" sz="2300" dirty="0"/>
              <a:t> </a:t>
            </a:r>
            <a:r>
              <a:rPr lang="ru-RU" sz="2300" dirty="0" err="1"/>
              <a:t>ідеї</a:t>
            </a:r>
            <a:r>
              <a:rPr lang="ru-RU" sz="2300" dirty="0"/>
              <a:t>, </a:t>
            </a:r>
            <a:r>
              <a:rPr lang="ru-RU" sz="2300" dirty="0" err="1"/>
              <a:t>ці</a:t>
            </a:r>
            <a:r>
              <a:rPr lang="ru-RU" sz="2300" dirty="0"/>
              <a:t> рядки звучать абсолютно </a:t>
            </a:r>
            <a:r>
              <a:rPr lang="ru-RU" sz="2300" dirty="0" err="1"/>
              <a:t>по-особливому</a:t>
            </a:r>
            <a:r>
              <a:rPr lang="ru-RU" sz="2300" dirty="0"/>
              <a:t>. </a:t>
            </a:r>
            <a:endParaRPr lang="uk-UA" sz="2300" i="1" dirty="0"/>
          </a:p>
        </p:txBody>
      </p:sp>
    </p:spTree>
    <p:extLst>
      <p:ext uri="{BB962C8B-B14F-4D97-AF65-F5344CB8AC3E}">
        <p14:creationId xmlns:p14="http://schemas.microsoft.com/office/powerpoint/2010/main" val="629226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389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Тема Office</vt:lpstr>
      <vt:lpstr>Життя - це боротьба,  а боротьба - це справжнє життя                                              О. Теліга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- це боротьба, а боротьба - це справжнє життя</dc:title>
  <dc:creator>Юля Коноваленко</dc:creator>
  <cp:lastModifiedBy>Юля Коноваленко</cp:lastModifiedBy>
  <cp:revision>10</cp:revision>
  <dcterms:created xsi:type="dcterms:W3CDTF">2013-12-12T20:39:40Z</dcterms:created>
  <dcterms:modified xsi:type="dcterms:W3CDTF">2013-12-14T18:54:39Z</dcterms:modified>
</cp:coreProperties>
</file>