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1" r:id="rId9"/>
    <p:sldId id="262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543800" cy="2593975"/>
          </a:xfrm>
        </p:spPr>
        <p:txBody>
          <a:bodyPr/>
          <a:lstStyle/>
          <a:p>
            <a:pPr algn="ctr"/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Громадянин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громадянство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00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67544" y="764705"/>
            <a:ext cx="7620000" cy="5616624"/>
          </a:xfrm>
        </p:spPr>
        <p:txBody>
          <a:bodyPr/>
          <a:lstStyle/>
          <a:p>
            <a:r>
              <a:rPr lang="ru-RU" dirty="0" err="1"/>
              <a:t>Вихід</a:t>
            </a:r>
            <a:r>
              <a:rPr lang="ru-RU" dirty="0"/>
              <a:t> з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клопотанням</a:t>
            </a:r>
            <a:r>
              <a:rPr lang="ru-RU" dirty="0"/>
              <a:t> особи в порядку, </a:t>
            </a:r>
            <a:r>
              <a:rPr lang="ru-RU" dirty="0" err="1"/>
              <a:t>встановленому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endParaRPr lang="ru-RU" dirty="0" smtClean="0"/>
          </a:p>
          <a:p>
            <a:r>
              <a:rPr lang="ru-RU" dirty="0" err="1"/>
              <a:t>Вихід</a:t>
            </a:r>
            <a:r>
              <a:rPr lang="ru-RU" dirty="0"/>
              <a:t> з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не </a:t>
            </a:r>
            <a:r>
              <a:rPr lang="ru-RU" dirty="0" err="1"/>
              <a:t>допускається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особу, яка порушила </a:t>
            </a:r>
            <a:r>
              <a:rPr lang="ru-RU" dirty="0" err="1"/>
              <a:t>клопотання</a:t>
            </a:r>
            <a:r>
              <a:rPr lang="ru-RU" dirty="0"/>
              <a:t> про </a:t>
            </a:r>
            <a:r>
              <a:rPr lang="ru-RU" dirty="0" err="1"/>
              <a:t>вихід</a:t>
            </a:r>
            <a:r>
              <a:rPr lang="ru-RU" dirty="0"/>
              <a:t>, </a:t>
            </a:r>
            <a:r>
              <a:rPr lang="ru-RU" dirty="0" err="1"/>
              <a:t>притягнуто</a:t>
            </a:r>
            <a:r>
              <a:rPr lang="ru-RU" dirty="0"/>
              <a:t> до </a:t>
            </a:r>
            <a:r>
              <a:rPr lang="ru-RU" dirty="0" err="1"/>
              <a:t>кримінальної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як </a:t>
            </a:r>
            <a:r>
              <a:rPr lang="ru-RU" dirty="0" err="1"/>
              <a:t>звинуваченого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є </a:t>
            </a:r>
            <a:r>
              <a:rPr lang="ru-RU" dirty="0" err="1"/>
              <a:t>вирок</a:t>
            </a:r>
            <a:r>
              <a:rPr lang="ru-RU" dirty="0"/>
              <a:t> суду, </a:t>
            </a:r>
            <a:r>
              <a:rPr lang="ru-RU" dirty="0" err="1"/>
              <a:t>який</a:t>
            </a:r>
            <a:r>
              <a:rPr lang="ru-RU" dirty="0"/>
              <a:t> набрав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і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 smtClean="0"/>
              <a:t>виконанню</a:t>
            </a:r>
            <a:r>
              <a:rPr lang="ru-RU" dirty="0" smtClean="0"/>
              <a:t>  </a:t>
            </a:r>
            <a:r>
              <a:rPr lang="ru-RU" dirty="0" err="1" smtClean="0"/>
              <a:t>або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особа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невиконані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 перед державою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майнові</a:t>
            </a:r>
            <a:r>
              <a:rPr lang="ru-RU" dirty="0"/>
              <a:t> </a:t>
            </a:r>
            <a:r>
              <a:rPr lang="ru-RU" dirty="0" err="1"/>
              <a:t>зобов’язання</a:t>
            </a:r>
            <a:r>
              <a:rPr lang="ru-RU" dirty="0"/>
              <a:t>, з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</a:t>
            </a:r>
            <a:r>
              <a:rPr lang="ru-RU" dirty="0" err="1"/>
              <a:t>істотні</a:t>
            </a:r>
            <a:r>
              <a:rPr lang="ru-RU" dirty="0"/>
              <a:t> </a:t>
            </a:r>
            <a:r>
              <a:rPr lang="ru-RU" dirty="0" err="1"/>
              <a:t>інтереси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, </a:t>
            </a:r>
            <a:r>
              <a:rPr lang="ru-RU" dirty="0" err="1"/>
              <a:t>кооперативних</a:t>
            </a:r>
            <a:r>
              <a:rPr lang="ru-RU" dirty="0"/>
              <a:t> та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об’єднань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4482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втрачається</a:t>
            </a:r>
            <a:r>
              <a:rPr lang="ru-RU" dirty="0"/>
              <a:t>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48006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вступу</a:t>
            </a:r>
            <a:r>
              <a:rPr lang="ru-RU" dirty="0"/>
              <a:t> особи на </a:t>
            </a:r>
            <a:r>
              <a:rPr lang="ru-RU" dirty="0" err="1"/>
              <a:t>військову</a:t>
            </a:r>
            <a:r>
              <a:rPr lang="ru-RU" dirty="0"/>
              <a:t> службу, службу </a:t>
            </a:r>
            <a:r>
              <a:rPr lang="ru-RU" dirty="0" err="1"/>
              <a:t>безпеки</a:t>
            </a:r>
            <a:r>
              <a:rPr lang="ru-RU" dirty="0"/>
              <a:t>, в </a:t>
            </a:r>
            <a:r>
              <a:rPr lang="ru-RU" dirty="0" err="1"/>
              <a:t>поліцію</a:t>
            </a:r>
            <a:r>
              <a:rPr lang="ru-RU" dirty="0"/>
              <a:t>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юстиції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на те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 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набуто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подання</a:t>
            </a:r>
            <a:r>
              <a:rPr lang="ru-RU" dirty="0"/>
              <a:t> за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неправдивих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фальшивих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; 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особа, яка </a:t>
            </a:r>
            <a:r>
              <a:rPr lang="ru-RU" dirty="0" err="1"/>
              <a:t>перебуває</a:t>
            </a:r>
            <a:r>
              <a:rPr lang="ru-RU" dirty="0"/>
              <a:t> за межами </a:t>
            </a:r>
            <a:r>
              <a:rPr lang="ru-RU" dirty="0" err="1"/>
              <a:t>України</a:t>
            </a:r>
            <a:r>
              <a:rPr lang="ru-RU" dirty="0"/>
              <a:t>, не стала на </a:t>
            </a:r>
            <a:r>
              <a:rPr lang="ru-RU" dirty="0" err="1"/>
              <a:t>консульський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990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обоє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громадянами</a:t>
            </a:r>
            <a:r>
              <a:rPr lang="ru-RU" dirty="0"/>
              <a:t> </a:t>
            </a:r>
            <a:r>
              <a:rPr lang="ru-RU" dirty="0" err="1"/>
              <a:t>якоїсь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обоє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з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якоїсь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досягли</a:t>
            </a:r>
            <a:r>
              <a:rPr lang="ru-RU" dirty="0"/>
              <a:t> 14 </a:t>
            </a:r>
            <a:r>
              <a:rPr lang="ru-RU" dirty="0" err="1"/>
              <a:t>років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відомий</a:t>
            </a:r>
            <a:r>
              <a:rPr lang="ru-RU" dirty="0"/>
              <a:t>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то при </a:t>
            </a:r>
            <a:r>
              <a:rPr lang="ru-RU" dirty="0" err="1"/>
              <a:t>зміні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батька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яка не </a:t>
            </a:r>
            <a:r>
              <a:rPr lang="ru-RU" dirty="0" err="1"/>
              <a:t>досягла</a:t>
            </a:r>
            <a:r>
              <a:rPr lang="ru-RU" dirty="0"/>
              <a:t> 14 </a:t>
            </a:r>
            <a:r>
              <a:rPr lang="ru-RU" dirty="0" err="1"/>
              <a:t>років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endParaRPr lang="uk-UA" dirty="0" smtClean="0"/>
          </a:p>
          <a:p>
            <a:r>
              <a:rPr lang="ru-RU" dirty="0" err="1"/>
              <a:t>Дитина</a:t>
            </a:r>
            <a:r>
              <a:rPr lang="ru-RU" dirty="0"/>
              <a:t>, яка є </a:t>
            </a:r>
            <a:r>
              <a:rPr lang="ru-RU" dirty="0" err="1"/>
              <a:t>іноземним</a:t>
            </a:r>
            <a:r>
              <a:rPr lang="ru-RU" dirty="0"/>
              <a:t>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особою без </a:t>
            </a:r>
            <a:r>
              <a:rPr lang="ru-RU" dirty="0" err="1"/>
              <a:t>громадянства</a:t>
            </a:r>
            <a:r>
              <a:rPr lang="ru-RU" dirty="0"/>
              <a:t> і яку </a:t>
            </a:r>
            <a:r>
              <a:rPr lang="ru-RU" dirty="0" err="1"/>
              <a:t>усиновляють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 </a:t>
            </a:r>
            <a:r>
              <a:rPr lang="ru-RU" dirty="0" err="1"/>
              <a:t>якоїсь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083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r>
              <a:rPr lang="ru-RU" dirty="0" err="1"/>
              <a:t>Дитина</a:t>
            </a:r>
            <a:r>
              <a:rPr lang="ru-RU" dirty="0"/>
              <a:t>, яка є </a:t>
            </a:r>
            <a:r>
              <a:rPr lang="ru-RU" dirty="0" err="1"/>
              <a:t>іноземним</a:t>
            </a:r>
            <a:r>
              <a:rPr lang="ru-RU" dirty="0"/>
              <a:t> </a:t>
            </a:r>
            <a:r>
              <a:rPr lang="ru-RU" dirty="0" err="1"/>
              <a:t>громадянином</a:t>
            </a:r>
            <a:r>
              <a:rPr lang="ru-RU" dirty="0"/>
              <a:t> і яку </a:t>
            </a:r>
            <a:r>
              <a:rPr lang="ru-RU" dirty="0" err="1"/>
              <a:t>усиновлює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, один з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якоїсь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а </a:t>
            </a:r>
            <a:r>
              <a:rPr lang="ru-RU" dirty="0" err="1"/>
              <a:t>другий</a:t>
            </a:r>
            <a:r>
              <a:rPr lang="ru-RU" dirty="0"/>
              <a:t> – особою без </a:t>
            </a:r>
            <a:r>
              <a:rPr lang="ru-RU" dirty="0" err="1"/>
              <a:t>громадянства</a:t>
            </a:r>
            <a:r>
              <a:rPr lang="ru-RU" dirty="0"/>
              <a:t>,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r>
              <a:rPr lang="ru-RU" dirty="0" err="1"/>
              <a:t>Дитина</a:t>
            </a:r>
            <a:r>
              <a:rPr lang="ru-RU" dirty="0"/>
              <a:t>, яка є </a:t>
            </a:r>
            <a:r>
              <a:rPr lang="ru-RU" dirty="0" err="1"/>
              <a:t>іноземним</a:t>
            </a:r>
            <a:r>
              <a:rPr lang="ru-RU" dirty="0"/>
              <a:t> </a:t>
            </a:r>
            <a:r>
              <a:rPr lang="ru-RU" dirty="0" err="1"/>
              <a:t>громадянином</a:t>
            </a:r>
            <a:r>
              <a:rPr lang="ru-RU" dirty="0"/>
              <a:t> і яку </a:t>
            </a:r>
            <a:r>
              <a:rPr lang="ru-RU" dirty="0" err="1"/>
              <a:t>усиновляє</a:t>
            </a:r>
            <a:r>
              <a:rPr lang="ru-RU" dirty="0"/>
              <a:t> </a:t>
            </a:r>
            <a:r>
              <a:rPr lang="ru-RU" dirty="0" err="1"/>
              <a:t>подружжя</a:t>
            </a:r>
            <a:r>
              <a:rPr lang="ru-RU" dirty="0"/>
              <a:t>, один з </a:t>
            </a:r>
            <a:r>
              <a:rPr lang="ru-RU" dirty="0" err="1"/>
              <a:t>якого</a:t>
            </a:r>
            <a:r>
              <a:rPr lang="ru-RU" dirty="0"/>
              <a:t> є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а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,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з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 smtClean="0"/>
              <a:t>усиновителів</a:t>
            </a:r>
            <a:r>
              <a:rPr lang="ru-RU" dirty="0" smtClean="0"/>
              <a:t> за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згодою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віком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14 до 16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усиновлення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у порядку, </a:t>
            </a:r>
            <a:r>
              <a:rPr lang="ru-RU" dirty="0" err="1"/>
              <a:t>передбаченому</a:t>
            </a:r>
            <a:r>
              <a:rPr lang="ru-RU" dirty="0"/>
              <a:t> у </a:t>
            </a:r>
            <a:r>
              <a:rPr lang="ru-RU" dirty="0" err="1"/>
              <a:t>законі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694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Громадянин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uk-UA" sz="2000" dirty="0"/>
              <a:t>Громадянин – це особа, яка володіє громадянством, тобто постійним юридичним </a:t>
            </a:r>
            <a:r>
              <a:rPr lang="uk-UA" sz="2000" dirty="0" err="1"/>
              <a:t>зв</a:t>
            </a:r>
            <a:r>
              <a:rPr lang="en-US" sz="2000" dirty="0"/>
              <a:t>`</a:t>
            </a:r>
            <a:r>
              <a:rPr lang="uk-UA" sz="2000" dirty="0" err="1"/>
              <a:t>язком</a:t>
            </a:r>
            <a:r>
              <a:rPr lang="uk-UA" sz="2000" dirty="0"/>
              <a:t> із певною державою, що виражається у взаємних правах і </a:t>
            </a:r>
            <a:r>
              <a:rPr lang="uk-UA" sz="2000" dirty="0" err="1"/>
              <a:t>обов</a:t>
            </a:r>
            <a:r>
              <a:rPr lang="en-US" sz="2000" dirty="0"/>
              <a:t>`</a:t>
            </a:r>
            <a:r>
              <a:rPr lang="uk-UA" sz="2000" dirty="0" err="1"/>
              <a:t>язках</a:t>
            </a:r>
            <a:r>
              <a:rPr lang="uk-UA" sz="2000" dirty="0"/>
              <a:t> держави та її громадян, користується захистом держави (як правовим, так і судовим) як у межах її території, так і поза нею. </a:t>
            </a:r>
            <a:endParaRPr lang="uk-UA" sz="2000" dirty="0" smtClean="0"/>
          </a:p>
          <a:p>
            <a:pPr marL="114300" indent="0">
              <a:buNone/>
            </a:pPr>
            <a:endParaRPr lang="uk-UA" sz="2000" dirty="0"/>
          </a:p>
          <a:p>
            <a:pPr marL="114300" indent="0">
              <a:buNone/>
            </a:pPr>
            <a:r>
              <a:rPr lang="uk-UA" sz="2000" dirty="0" err="1" smtClean="0"/>
              <a:t>Гормадянин</a:t>
            </a:r>
            <a:r>
              <a:rPr lang="uk-UA" sz="2000" dirty="0" smtClean="0"/>
              <a:t> </a:t>
            </a:r>
            <a:r>
              <a:rPr lang="uk-UA" sz="2000" dirty="0"/>
              <a:t>має певні особливості, що надають можливість бути </a:t>
            </a:r>
            <a:r>
              <a:rPr lang="uk-UA" sz="2000" dirty="0" err="1"/>
              <a:t>суб</a:t>
            </a:r>
            <a:r>
              <a:rPr lang="en-US" sz="2000" dirty="0"/>
              <a:t>`</a:t>
            </a:r>
            <a:r>
              <a:rPr lang="uk-UA" sz="2000" dirty="0" err="1"/>
              <a:t>єктом</a:t>
            </a:r>
            <a:r>
              <a:rPr lang="uk-UA" sz="2000" dirty="0"/>
              <a:t> не лише економічних та соціальних, а й політичних відносин. У монархічних державах, де монополія на державну владу юридично належить монарху, поняттю “громадянин” відповідає термін “підданий”.</a:t>
            </a:r>
            <a:endParaRPr lang="ru-RU" sz="2000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040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429" y="4656956"/>
            <a:ext cx="2934725" cy="22010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620000" cy="1143000"/>
          </a:xfrm>
        </p:spPr>
        <p:txBody>
          <a:bodyPr/>
          <a:lstStyle/>
          <a:p>
            <a:pPr algn="ctr"/>
            <a:r>
              <a:rPr lang="uk-UA" sz="4800" dirty="0"/>
              <a:t>Бути громадянином означає:</a:t>
            </a:r>
            <a:br>
              <a:rPr lang="uk-UA" sz="4800" dirty="0"/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7620000" cy="4800600"/>
          </a:xfrm>
        </p:spPr>
        <p:txBody>
          <a:bodyPr/>
          <a:lstStyle/>
          <a:p>
            <a:r>
              <a:rPr lang="uk-UA" dirty="0" smtClean="0"/>
              <a:t>брати </a:t>
            </a:r>
            <a:r>
              <a:rPr lang="uk-UA" dirty="0"/>
              <a:t>участь (прямо чи опосередковано) у розбудові та захисті держави;</a:t>
            </a:r>
          </a:p>
          <a:p>
            <a:r>
              <a:rPr lang="uk-UA" dirty="0"/>
              <a:t>реалізовувати через механізм держави надані нею громадянські права;</a:t>
            </a:r>
          </a:p>
          <a:p>
            <a:r>
              <a:rPr lang="uk-UA" dirty="0"/>
              <a:t>діяти в рамках правового поля, окресленого законами держави;</a:t>
            </a:r>
          </a:p>
          <a:p>
            <a:r>
              <a:rPr lang="uk-UA" dirty="0"/>
              <a:t>контролювати діяльність виборних осіб, яким було довірено здійснювати управління державою від імені суспільства.</a:t>
            </a:r>
            <a:endParaRPr lang="ru-RU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96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7620000" cy="4800600"/>
          </a:xfrm>
        </p:spPr>
        <p:txBody>
          <a:bodyPr/>
          <a:lstStyle/>
          <a:p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–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 smtClean="0"/>
              <a:t>правовий</a:t>
            </a:r>
            <a:r>
              <a:rPr lang="ru-RU" dirty="0" smtClean="0"/>
              <a:t> </a:t>
            </a:r>
            <a:r>
              <a:rPr lang="ru-RU" dirty="0" err="1"/>
              <a:t>зв’язок</a:t>
            </a:r>
            <a:r>
              <a:rPr lang="ru-RU" dirty="0"/>
              <a:t> особи з державою </a:t>
            </a:r>
            <a:r>
              <a:rPr lang="ru-RU" dirty="0" err="1"/>
              <a:t>Україна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знаходить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 в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взаємних</a:t>
            </a:r>
            <a:r>
              <a:rPr lang="ru-RU" dirty="0"/>
              <a:t> правах та </a:t>
            </a:r>
            <a:r>
              <a:rPr lang="ru-RU" dirty="0" err="1"/>
              <a:t>обов’язках</a:t>
            </a:r>
            <a:r>
              <a:rPr lang="ru-RU" dirty="0"/>
              <a:t>. </a:t>
            </a: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r>
              <a:rPr lang="ru-RU" dirty="0" err="1" smtClean="0"/>
              <a:t>Громадянство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регулюється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, Законом </a:t>
            </a:r>
            <a:r>
              <a:rPr lang="ru-RU" dirty="0" err="1"/>
              <a:t>України</a:t>
            </a:r>
            <a:r>
              <a:rPr lang="ru-RU" dirty="0"/>
              <a:t> “Про </a:t>
            </a:r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” </a:t>
            </a:r>
            <a:r>
              <a:rPr lang="ru-RU" dirty="0" err="1"/>
              <a:t>від</a:t>
            </a:r>
            <a:r>
              <a:rPr lang="ru-RU" dirty="0"/>
              <a:t> 16 </a:t>
            </a:r>
            <a:r>
              <a:rPr lang="ru-RU" dirty="0" err="1"/>
              <a:t>квітня</a:t>
            </a:r>
            <a:r>
              <a:rPr lang="ru-RU" dirty="0"/>
              <a:t> 1997р. і </a:t>
            </a:r>
            <a:r>
              <a:rPr lang="ru-RU" dirty="0" err="1"/>
              <a:t>прийнятими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них </a:t>
            </a:r>
            <a:r>
              <a:rPr lang="ru-RU" dirty="0" err="1"/>
              <a:t>законодавчими</a:t>
            </a:r>
            <a:r>
              <a:rPr lang="ru-RU" dirty="0"/>
              <a:t> актами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789040"/>
            <a:ext cx="3429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05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7620000" cy="5924128"/>
          </a:xfrm>
        </p:spPr>
        <p:txBody>
          <a:bodyPr/>
          <a:lstStyle/>
          <a:p>
            <a:r>
              <a:rPr lang="ru-RU" dirty="0"/>
              <a:t>Закон </a:t>
            </a:r>
            <a:r>
              <a:rPr lang="ru-RU" dirty="0" err="1"/>
              <a:t>України</a:t>
            </a:r>
            <a:r>
              <a:rPr lang="ru-RU" dirty="0"/>
              <a:t> “Про </a:t>
            </a:r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”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преамбули</a:t>
            </a:r>
            <a:r>
              <a:rPr lang="ru-RU" dirty="0"/>
              <a:t> й 9 </a:t>
            </a:r>
            <a:r>
              <a:rPr lang="ru-RU" dirty="0" err="1"/>
              <a:t>розділів</a:t>
            </a:r>
            <a:r>
              <a:rPr lang="ru-RU" dirty="0"/>
              <a:t> (41 </a:t>
            </a:r>
            <a:r>
              <a:rPr lang="ru-RU" dirty="0" err="1"/>
              <a:t>стаття</a:t>
            </a:r>
            <a:r>
              <a:rPr lang="ru-RU" dirty="0"/>
              <a:t>). У </a:t>
            </a:r>
            <a:r>
              <a:rPr lang="ru-RU" dirty="0" err="1"/>
              <a:t>преамбулі</a:t>
            </a:r>
            <a:r>
              <a:rPr lang="ru-RU" dirty="0"/>
              <a:t> </a:t>
            </a:r>
            <a:r>
              <a:rPr lang="ru-RU" dirty="0" err="1"/>
              <a:t>дається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. </a:t>
            </a: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r>
              <a:rPr lang="ru-RU" dirty="0" err="1" smtClean="0"/>
              <a:t>Громадянство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правовий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особою і державою,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породжує</a:t>
            </a:r>
            <a:r>
              <a:rPr lang="ru-RU" dirty="0"/>
              <a:t> для них </a:t>
            </a:r>
            <a:r>
              <a:rPr lang="ru-RU" dirty="0" err="1"/>
              <a:t>взаємні</a:t>
            </a:r>
            <a:r>
              <a:rPr lang="ru-RU" dirty="0"/>
              <a:t> права і </a:t>
            </a:r>
            <a:r>
              <a:rPr lang="ru-RU" dirty="0" err="1"/>
              <a:t>обов’язки</a:t>
            </a:r>
            <a:r>
              <a:rPr lang="ru-RU" dirty="0"/>
              <a:t>. </a:t>
            </a: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r>
              <a:rPr lang="ru-RU" dirty="0" smtClean="0"/>
              <a:t>Право </a:t>
            </a:r>
            <a:r>
              <a:rPr lang="ru-RU" dirty="0"/>
              <a:t>на </a:t>
            </a:r>
            <a:r>
              <a:rPr lang="ru-RU" dirty="0" err="1"/>
              <a:t>громадянство</a:t>
            </a:r>
            <a:r>
              <a:rPr lang="ru-RU" dirty="0"/>
              <a:t> є </a:t>
            </a:r>
            <a:r>
              <a:rPr lang="ru-RU" dirty="0" err="1"/>
              <a:t>невід’ємним</a:t>
            </a:r>
            <a:r>
              <a:rPr lang="ru-RU" dirty="0"/>
              <a:t> правом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позбавлений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права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громадянство</a:t>
            </a:r>
            <a:r>
              <a:rPr lang="ru-RU" dirty="0"/>
              <a:t>. </a:t>
            </a:r>
            <a:r>
              <a:rPr lang="ru-RU" dirty="0" err="1"/>
              <a:t>Українська</a:t>
            </a:r>
            <a:r>
              <a:rPr lang="ru-RU" dirty="0"/>
              <a:t> держава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охорону</a:t>
            </a:r>
            <a:r>
              <a:rPr lang="ru-RU" dirty="0"/>
              <a:t> і </a:t>
            </a:r>
            <a:r>
              <a:rPr lang="ru-RU" dirty="0" err="1"/>
              <a:t>захист</a:t>
            </a:r>
            <a:r>
              <a:rPr lang="ru-RU" dirty="0"/>
              <a:t> прав, свобод та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500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620000" cy="1143000"/>
          </a:xfrm>
        </p:spPr>
        <p:txBody>
          <a:bodyPr/>
          <a:lstStyle/>
          <a:p>
            <a:pPr algn="ctr"/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набувається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7560840" cy="4464496"/>
          </a:xfrm>
        </p:spPr>
        <p:txBody>
          <a:bodyPr/>
          <a:lstStyle/>
          <a:p>
            <a:r>
              <a:rPr lang="ru-RU" dirty="0" smtClean="0"/>
              <a:t> за </a:t>
            </a:r>
            <a:r>
              <a:rPr lang="ru-RU" dirty="0" err="1"/>
              <a:t>народженням</a:t>
            </a:r>
            <a:r>
              <a:rPr lang="ru-RU" dirty="0"/>
              <a:t>; </a:t>
            </a:r>
          </a:p>
          <a:p>
            <a:r>
              <a:rPr lang="ru-RU" dirty="0"/>
              <a:t>з</a:t>
            </a:r>
            <a:r>
              <a:rPr lang="ru-RU" dirty="0" smtClean="0"/>
              <a:t>а </a:t>
            </a:r>
            <a:r>
              <a:rPr lang="ru-RU" dirty="0" err="1" smtClean="0"/>
              <a:t>територіальним</a:t>
            </a:r>
            <a:r>
              <a:rPr lang="ru-RU" dirty="0" smtClean="0"/>
              <a:t> </a:t>
            </a:r>
            <a:r>
              <a:rPr lang="ru-RU" dirty="0" err="1"/>
              <a:t>походженням</a:t>
            </a:r>
            <a:r>
              <a:rPr lang="ru-RU" dirty="0"/>
              <a:t>; </a:t>
            </a:r>
          </a:p>
          <a:p>
            <a:r>
              <a:rPr lang="ru-RU" dirty="0" smtClean="0"/>
              <a:t>через </a:t>
            </a:r>
            <a:r>
              <a:rPr lang="ru-RU" dirty="0" err="1"/>
              <a:t>прийняття</a:t>
            </a:r>
            <a:r>
              <a:rPr lang="ru-RU" dirty="0"/>
              <a:t> до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 </a:t>
            </a:r>
          </a:p>
          <a:p>
            <a:r>
              <a:rPr lang="ru-RU" dirty="0" smtClean="0"/>
              <a:t>через </a:t>
            </a:r>
            <a:r>
              <a:rPr lang="ru-RU" dirty="0" err="1"/>
              <a:t>поновлення</a:t>
            </a:r>
            <a:r>
              <a:rPr lang="ru-RU" dirty="0"/>
              <a:t> у </a:t>
            </a:r>
            <a:r>
              <a:rPr lang="ru-RU" dirty="0" err="1"/>
              <a:t>громадянстві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 </a:t>
            </a:r>
          </a:p>
          <a:p>
            <a:r>
              <a:rPr lang="ru-RU" dirty="0" smtClean="0"/>
              <a:t>за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підставами</a:t>
            </a:r>
            <a:r>
              <a:rPr lang="ru-RU" dirty="0"/>
              <a:t>, </a:t>
            </a:r>
            <a:r>
              <a:rPr lang="ru-RU" dirty="0" err="1"/>
              <a:t>передбаченими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законом; </a:t>
            </a:r>
          </a:p>
          <a:p>
            <a:r>
              <a:rPr lang="ru-RU" dirty="0" smtClean="0"/>
              <a:t>за </a:t>
            </a:r>
            <a:r>
              <a:rPr lang="ru-RU" dirty="0" err="1"/>
              <a:t>підставами</a:t>
            </a:r>
            <a:r>
              <a:rPr lang="ru-RU" dirty="0"/>
              <a:t>, </a:t>
            </a:r>
            <a:r>
              <a:rPr lang="ru-RU" dirty="0" err="1"/>
              <a:t>передбаченими</a:t>
            </a:r>
            <a:r>
              <a:rPr lang="ru-RU" dirty="0"/>
              <a:t> </a:t>
            </a:r>
            <a:r>
              <a:rPr lang="ru-RU" dirty="0" err="1"/>
              <a:t>міжнародними</a:t>
            </a:r>
            <a:r>
              <a:rPr lang="ru-RU" dirty="0"/>
              <a:t> договорами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819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7620000" cy="5708104"/>
          </a:xfrm>
        </p:spPr>
        <p:txBody>
          <a:bodyPr/>
          <a:lstStyle/>
          <a:p>
            <a:pPr marL="114300" indent="0">
              <a:buNone/>
            </a:pPr>
            <a:r>
              <a:rPr lang="ru-RU" dirty="0"/>
              <a:t>При </a:t>
            </a:r>
            <a:r>
              <a:rPr lang="ru-RU" dirty="0" err="1"/>
              <a:t>різному</a:t>
            </a:r>
            <a:r>
              <a:rPr lang="ru-RU" dirty="0"/>
              <a:t> </a:t>
            </a:r>
            <a:r>
              <a:rPr lang="ru-RU" dirty="0" err="1"/>
              <a:t>громадянстві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один на момент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перебував</a:t>
            </a:r>
            <a:r>
              <a:rPr lang="ru-RU" dirty="0"/>
              <a:t> у </a:t>
            </a:r>
            <a:r>
              <a:rPr lang="ru-RU" dirty="0" err="1"/>
              <a:t>громадянстві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дитина</a:t>
            </a:r>
            <a:r>
              <a:rPr lang="ru-RU" dirty="0"/>
              <a:t> є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: 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вона </a:t>
            </a:r>
            <a:r>
              <a:rPr lang="ru-RU" dirty="0" err="1"/>
              <a:t>народилася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вона </a:t>
            </a:r>
            <a:r>
              <a:rPr lang="ru-RU" dirty="0" err="1"/>
              <a:t>народилася</a:t>
            </a:r>
            <a:r>
              <a:rPr lang="ru-RU" dirty="0"/>
              <a:t> за межами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/>
              <a:t>але батьки </a:t>
            </a:r>
            <a:r>
              <a:rPr lang="ru-RU" dirty="0" err="1"/>
              <a:t>або</a:t>
            </a:r>
            <a:r>
              <a:rPr lang="ru-RU" dirty="0"/>
              <a:t> один з них у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постійно</a:t>
            </a:r>
            <a:r>
              <a:rPr lang="ru-RU" dirty="0"/>
              <a:t> проживали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 </a:t>
            </a:r>
            <a:r>
              <a:rPr lang="ru-RU" dirty="0" err="1"/>
              <a:t>Дитина</a:t>
            </a:r>
            <a:r>
              <a:rPr lang="ru-RU" dirty="0"/>
              <a:t>, яка </a:t>
            </a:r>
            <a:r>
              <a:rPr lang="ru-RU" dirty="0" err="1"/>
              <a:t>перебуває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обоє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невідомі</a:t>
            </a:r>
            <a:r>
              <a:rPr lang="ru-RU" dirty="0"/>
              <a:t>, є </a:t>
            </a:r>
            <a:r>
              <a:rPr lang="ru-RU" dirty="0" err="1"/>
              <a:t>громадянином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7624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620000" cy="1143000"/>
          </a:xfrm>
        </p:spPr>
        <p:txBody>
          <a:bodyPr/>
          <a:lstStyle/>
          <a:p>
            <a:pPr algn="ctr"/>
            <a:r>
              <a:rPr lang="uk-UA" dirty="0" smtClean="0"/>
              <a:t>Прийняття до громадянства України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громадяни</a:t>
            </a:r>
            <a:r>
              <a:rPr lang="ru-RU" dirty="0"/>
              <a:t> та особи без </a:t>
            </a:r>
            <a:r>
              <a:rPr lang="ru-RU" dirty="0" err="1" smtClean="0"/>
              <a:t>громадянства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бути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клопотанням</a:t>
            </a:r>
            <a:r>
              <a:rPr lang="ru-RU" dirty="0"/>
              <a:t> </a:t>
            </a:r>
            <a:r>
              <a:rPr lang="ru-RU" dirty="0" err="1"/>
              <a:t>прийняті</a:t>
            </a:r>
            <a:r>
              <a:rPr lang="ru-RU" dirty="0"/>
              <a:t> до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/>
              <a:t>прийняття</a:t>
            </a:r>
            <a:r>
              <a:rPr lang="ru-RU" dirty="0"/>
              <a:t> до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smtClean="0"/>
              <a:t>є:</a:t>
            </a:r>
          </a:p>
          <a:p>
            <a:r>
              <a:rPr lang="ru-RU" dirty="0" err="1" smtClean="0"/>
              <a:t>відмова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; </a:t>
            </a:r>
          </a:p>
          <a:p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/>
              <a:t>проживання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в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достатньому</a:t>
            </a:r>
            <a:r>
              <a:rPr lang="ru-RU" dirty="0"/>
              <a:t> для </a:t>
            </a:r>
            <a:r>
              <a:rPr lang="ru-RU" dirty="0" err="1" smtClean="0"/>
              <a:t>спілкування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/>
              <a:t>законних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; </a:t>
            </a:r>
          </a:p>
          <a:p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7076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ru-RU" dirty="0" err="1"/>
              <a:t>Громадянство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припиняється</a:t>
            </a:r>
            <a:r>
              <a:rPr lang="ru-RU" dirty="0"/>
              <a:t>: </a:t>
            </a:r>
          </a:p>
          <a:p>
            <a:r>
              <a:rPr lang="ru-RU" dirty="0" smtClean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з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підставами</a:t>
            </a:r>
            <a:r>
              <a:rPr lang="ru-RU" dirty="0"/>
              <a:t>, </a:t>
            </a:r>
            <a:r>
              <a:rPr lang="ru-RU" dirty="0" err="1"/>
              <a:t>передбаченими</a:t>
            </a:r>
            <a:r>
              <a:rPr lang="ru-RU" dirty="0"/>
              <a:t> </a:t>
            </a:r>
            <a:r>
              <a:rPr lang="ru-RU" dirty="0" err="1"/>
              <a:t>міжнародними</a:t>
            </a:r>
            <a:r>
              <a:rPr lang="ru-RU" dirty="0"/>
              <a:t> договорами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2355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88</TotalTime>
  <Words>811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Соседство</vt:lpstr>
      <vt:lpstr>Громадянин та громадянство</vt:lpstr>
      <vt:lpstr>Громадянин</vt:lpstr>
      <vt:lpstr>Бути громадянином означає: </vt:lpstr>
      <vt:lpstr>Презентация PowerPoint</vt:lpstr>
      <vt:lpstr>Презентация PowerPoint</vt:lpstr>
      <vt:lpstr>Громадянство України набувається:</vt:lpstr>
      <vt:lpstr>Презентация PowerPoint</vt:lpstr>
      <vt:lpstr>Прийняття до громадянства України</vt:lpstr>
      <vt:lpstr>Припинення громадянства України</vt:lpstr>
      <vt:lpstr>Презентация PowerPoint</vt:lpstr>
      <vt:lpstr>Громадянство України втрачається :</vt:lpstr>
      <vt:lpstr>Порядок зміни громадянства дітей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Громадянин та громадянство</dc:title>
  <dc:creator>Ваня</dc:creator>
  <cp:lastModifiedBy>Ваня</cp:lastModifiedBy>
  <cp:revision>8</cp:revision>
  <dcterms:created xsi:type="dcterms:W3CDTF">2013-11-24T15:52:10Z</dcterms:created>
  <dcterms:modified xsi:type="dcterms:W3CDTF">2013-11-24T17:32:28Z</dcterms:modified>
</cp:coreProperties>
</file>