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2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8F57126-7810-4DB1-8CC7-57AC79D3079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56F34C3-6157-4171-BB7E-14CBE0150CE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wav"/><Relationship Id="rId7" Type="http://schemas.openxmlformats.org/officeDocument/2006/relationships/image" Target="../media/image8.jpe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 учень 10-А класу</a:t>
            </a:r>
          </a:p>
          <a:p>
            <a:r>
              <a:rPr lang="uk-UA" dirty="0" err="1" smtClean="0"/>
              <a:t>Немеш</a:t>
            </a:r>
            <a:r>
              <a:rPr lang="uk-UA" dirty="0" smtClean="0"/>
              <a:t> Олександр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Street workout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86500"/>
            <a:ext cx="3672408" cy="20634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St41-Street-workout-minus(muzofon.co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573325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9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802">
        <p14:flip dir="r"/>
      </p:transition>
    </mc:Choice>
    <mc:Fallback xmlns="">
      <p:transition spd="slow" advTm="58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Street workout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Street workout — (</a:t>
            </a:r>
            <a:r>
              <a:rPr lang="ru-RU" dirty="0"/>
              <a:t>англ. </a:t>
            </a:r>
            <a:r>
              <a:rPr lang="ru-RU" dirty="0" err="1"/>
              <a:t>Вуличне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) — </a:t>
            </a:r>
            <a:r>
              <a:rPr lang="ru-RU" dirty="0" err="1"/>
              <a:t>тренування</a:t>
            </a:r>
            <a:r>
              <a:rPr lang="ru-RU" dirty="0"/>
              <a:t> на </a:t>
            </a:r>
            <a:r>
              <a:rPr lang="ru-RU" dirty="0" err="1"/>
              <a:t>турніку</a:t>
            </a:r>
            <a:r>
              <a:rPr lang="ru-RU" dirty="0"/>
              <a:t>, </a:t>
            </a:r>
            <a:r>
              <a:rPr lang="ru-RU" dirty="0" err="1"/>
              <a:t>брусах</a:t>
            </a:r>
            <a:r>
              <a:rPr lang="ru-RU" dirty="0"/>
              <a:t>, яке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свіжому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.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заняттям</a:t>
            </a:r>
            <a:r>
              <a:rPr lang="ru-RU" dirty="0"/>
              <a:t> на </a:t>
            </a:r>
            <a:r>
              <a:rPr lang="ru-RU" dirty="0" err="1"/>
              <a:t>турніку</a:t>
            </a:r>
            <a:r>
              <a:rPr lang="ru-RU" dirty="0"/>
              <a:t> є </a:t>
            </a:r>
            <a:r>
              <a:rPr lang="ru-RU" dirty="0" err="1"/>
              <a:t>підтягування</a:t>
            </a:r>
            <a:r>
              <a:rPr lang="ru-RU" dirty="0"/>
              <a:t>. Людина яка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воркаутом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не </a:t>
            </a:r>
            <a:r>
              <a:rPr lang="ru-RU" dirty="0" err="1"/>
              <a:t>інакше</a:t>
            </a:r>
            <a:r>
              <a:rPr lang="ru-RU" dirty="0"/>
              <a:t> як </a:t>
            </a:r>
            <a:r>
              <a:rPr lang="ru-RU" dirty="0" err="1"/>
              <a:t>воркаутер</a:t>
            </a:r>
            <a:r>
              <a:rPr lang="ru-RU" dirty="0"/>
              <a:t>, </a:t>
            </a:r>
            <a:r>
              <a:rPr lang="ru-RU" dirty="0" err="1"/>
              <a:t>термін</a:t>
            </a:r>
            <a:r>
              <a:rPr lang="ru-RU" dirty="0"/>
              <a:t> — </a:t>
            </a:r>
            <a:r>
              <a:rPr lang="ru-RU" dirty="0" err="1"/>
              <a:t>турнікмен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часто </a:t>
            </a:r>
            <a:r>
              <a:rPr lang="ru-RU" dirty="0" err="1"/>
              <a:t>вживають</a:t>
            </a:r>
            <a:r>
              <a:rPr lang="ru-RU" dirty="0"/>
              <a:t> у </a:t>
            </a:r>
            <a:r>
              <a:rPr lang="ru-RU" dirty="0" err="1"/>
              <a:t>засобам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. </a:t>
            </a:r>
            <a:r>
              <a:rPr lang="ru-RU" dirty="0"/>
              <a:t>Є </a:t>
            </a:r>
            <a:r>
              <a:rPr lang="ru-RU" dirty="0" err="1"/>
              <a:t>ще</a:t>
            </a:r>
            <a:r>
              <a:rPr lang="ru-RU" dirty="0"/>
              <a:t> один вид такого </a:t>
            </a:r>
            <a:r>
              <a:rPr lang="ru-RU" dirty="0" err="1"/>
              <a:t>тренування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en-US" dirty="0"/>
              <a:t>Ghetto workout,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на </a:t>
            </a:r>
            <a:r>
              <a:rPr lang="ru-RU" dirty="0" err="1"/>
              <a:t>силове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в той час як </a:t>
            </a:r>
            <a:r>
              <a:rPr lang="en-US" dirty="0"/>
              <a:t>Street workout 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і силу.</a:t>
            </a: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991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err="1" smtClean="0">
                <a:solidFill>
                  <a:srgbClr val="FF0000"/>
                </a:solidFill>
              </a:rPr>
              <a:t>Види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воркауту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Є три </a:t>
            </a:r>
            <a:r>
              <a:rPr lang="ru-RU" sz="2000" dirty="0" err="1"/>
              <a:t>основні</a:t>
            </a:r>
            <a:r>
              <a:rPr lang="ru-RU" sz="2000" dirty="0"/>
              <a:t> напрямки у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розвивається</a:t>
            </a:r>
            <a:r>
              <a:rPr lang="ru-RU" sz="2000" dirty="0"/>
              <a:t> </a:t>
            </a:r>
            <a:r>
              <a:rPr lang="ru-RU" sz="2000" dirty="0" err="1"/>
              <a:t>воркаут</a:t>
            </a:r>
            <a:r>
              <a:rPr lang="ru-RU" sz="2000" dirty="0"/>
              <a:t>:</a:t>
            </a:r>
          </a:p>
          <a:p>
            <a:r>
              <a:rPr lang="ru-RU" sz="2000" dirty="0" err="1" smtClean="0"/>
              <a:t>Воркаут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 err="1" smtClean="0"/>
              <a:t>Стріт</a:t>
            </a:r>
            <a:r>
              <a:rPr lang="ru-RU" sz="2000" dirty="0" smtClean="0"/>
              <a:t> </a:t>
            </a:r>
            <a:r>
              <a:rPr lang="ru-RU" sz="2000" dirty="0" err="1"/>
              <a:t>воркатут</a:t>
            </a:r>
            <a:endParaRPr lang="ru-RU" sz="2000" dirty="0"/>
          </a:p>
          <a:p>
            <a:r>
              <a:rPr lang="ru-RU" sz="2000" dirty="0" smtClean="0"/>
              <a:t>Гетто </a:t>
            </a:r>
            <a:r>
              <a:rPr lang="ru-RU" sz="2000" dirty="0" err="1"/>
              <a:t>воркаут</a:t>
            </a:r>
            <a:endParaRPr lang="ru-RU" sz="2000" dirty="0"/>
          </a:p>
          <a:p>
            <a:r>
              <a:rPr lang="ru-RU" sz="2000" dirty="0" err="1" smtClean="0"/>
              <a:t>Дворова</a:t>
            </a:r>
            <a:r>
              <a:rPr lang="ru-RU" sz="2000" dirty="0" smtClean="0"/>
              <a:t> </a:t>
            </a:r>
            <a:r>
              <a:rPr lang="ru-RU" sz="2000" dirty="0" err="1"/>
              <a:t>гімнастика</a:t>
            </a:r>
            <a:endParaRPr lang="ru-RU" sz="2000" dirty="0"/>
          </a:p>
          <a:p>
            <a:r>
              <a:rPr lang="ru-RU" sz="2000" dirty="0" err="1" smtClean="0"/>
              <a:t>Джимбар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44" y="3965639"/>
            <a:ext cx="2374183" cy="1346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80" y="3940495"/>
            <a:ext cx="1948061" cy="1396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5" y="2420888"/>
            <a:ext cx="2078858" cy="1531373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8752344"/>
      </p:ext>
    </p:extLst>
  </p:cSld>
  <p:clrMapOvr>
    <a:masterClrMapping/>
  </p:clrMapOvr>
  <p:transition spd="slow" advTm="1166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7924800" cy="114300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Workout </a:t>
            </a:r>
            <a:r>
              <a:rPr lang="ru-RU" u="sng" dirty="0">
                <a:solidFill>
                  <a:srgbClr val="FF0000"/>
                </a:solidFill>
              </a:rPr>
              <a:t>у </a:t>
            </a:r>
            <a:r>
              <a:rPr lang="ru-RU" u="sng" dirty="0" err="1">
                <a:solidFill>
                  <a:srgbClr val="FF0000"/>
                </a:solidFill>
              </a:rPr>
              <a:t>світі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Найвідомішою</a:t>
            </a:r>
            <a:r>
              <a:rPr lang="ru-RU" sz="2400" dirty="0"/>
              <a:t> командою в </a:t>
            </a:r>
            <a:r>
              <a:rPr lang="ru-RU" sz="2400" dirty="0" err="1"/>
              <a:t>світі</a:t>
            </a:r>
            <a:r>
              <a:rPr lang="ru-RU" sz="2400" dirty="0"/>
              <a:t> з </a:t>
            </a:r>
            <a:r>
              <a:rPr lang="ru-RU" sz="2400" dirty="0" err="1"/>
              <a:t>воркауту</a:t>
            </a:r>
            <a:r>
              <a:rPr lang="ru-RU" sz="2400" dirty="0"/>
              <a:t> є </a:t>
            </a:r>
            <a:r>
              <a:rPr lang="en-US" sz="2400" dirty="0"/>
              <a:t>Bar-</a:t>
            </a:r>
            <a:r>
              <a:rPr lang="en-US" sz="2400" dirty="0" err="1"/>
              <a:t>barians</a:t>
            </a:r>
            <a:r>
              <a:rPr lang="en-US" sz="2400" dirty="0"/>
              <a:t>. </a:t>
            </a:r>
            <a:r>
              <a:rPr lang="ru-RU" sz="2400" dirty="0"/>
              <a:t>До </a:t>
            </a:r>
            <a:r>
              <a:rPr lang="ru-RU" sz="2400" dirty="0" err="1"/>
              <a:t>її</a:t>
            </a:r>
            <a:r>
              <a:rPr lang="ru-RU" sz="2400" dirty="0"/>
              <a:t> складу </a:t>
            </a:r>
            <a:r>
              <a:rPr lang="ru-RU" sz="2400" dirty="0" err="1"/>
              <a:t>входять</a:t>
            </a:r>
            <a:r>
              <a:rPr lang="ru-RU" sz="2400" dirty="0"/>
              <a:t>: </a:t>
            </a:r>
            <a:r>
              <a:rPr lang="en-US" sz="2400" dirty="0"/>
              <a:t>Jude, </a:t>
            </a:r>
            <a:r>
              <a:rPr lang="en-US" sz="2400" dirty="0" err="1"/>
              <a:t>Zakaveli</a:t>
            </a:r>
            <a:r>
              <a:rPr lang="en-US" sz="2400" dirty="0"/>
              <a:t>, </a:t>
            </a:r>
            <a:r>
              <a:rPr lang="en-US" sz="2400" dirty="0" err="1"/>
              <a:t>Slik</a:t>
            </a:r>
            <a:r>
              <a:rPr lang="en-US" sz="2400" dirty="0"/>
              <a:t> </a:t>
            </a:r>
            <a:r>
              <a:rPr lang="en-US" sz="2400" dirty="0" err="1"/>
              <a:t>Ric</a:t>
            </a:r>
            <a:r>
              <a:rPr lang="en-US" sz="2400" dirty="0"/>
              <a:t>, </a:t>
            </a:r>
            <a:r>
              <a:rPr lang="en-US" sz="2400" dirty="0" err="1"/>
              <a:t>Tuface</a:t>
            </a:r>
            <a:r>
              <a:rPr lang="en-US" sz="2400" dirty="0"/>
              <a:t>, Bolo Ben, </a:t>
            </a:r>
            <a:r>
              <a:rPr lang="en-US" sz="2400" dirty="0" err="1"/>
              <a:t>Leitz</a:t>
            </a:r>
            <a:r>
              <a:rPr lang="en-US" sz="2400" dirty="0"/>
              <a:t> Out, </a:t>
            </a:r>
            <a:r>
              <a:rPr lang="en-US" sz="2400" dirty="0" err="1"/>
              <a:t>Niroc</a:t>
            </a:r>
            <a:r>
              <a:rPr lang="en-US" sz="2400" dirty="0"/>
              <a:t>, Mad Money, Tech.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4632920" cy="1724756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4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567">
        <p14:prism/>
      </p:transition>
    </mc:Choice>
    <mc:Fallback xmlns="">
      <p:transition spd="slow" advTm="65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4800" cy="114300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Workout </a:t>
            </a:r>
            <a:r>
              <a:rPr lang="ru-RU" u="sng" dirty="0">
                <a:solidFill>
                  <a:srgbClr val="FF0000"/>
                </a:solidFill>
              </a:rPr>
              <a:t>в </a:t>
            </a:r>
            <a:r>
              <a:rPr lang="ru-RU" u="sng" dirty="0" err="1">
                <a:solidFill>
                  <a:srgbClr val="FF0000"/>
                </a:solidFill>
              </a:rPr>
              <a:t>Україні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найбільшої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у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експертної</a:t>
            </a:r>
            <a:r>
              <a:rPr lang="ru-RU" dirty="0" smtClean="0"/>
              <a:t> думки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/>
              <a:t>ідеологом</a:t>
            </a:r>
            <a:r>
              <a:rPr lang="ru-RU" dirty="0"/>
              <a:t> </a:t>
            </a:r>
            <a:r>
              <a:rPr lang="ru-RU" dirty="0" err="1"/>
              <a:t>воркатуту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та СНД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Дениса </a:t>
            </a:r>
            <a:r>
              <a:rPr lang="ru-RU" dirty="0" err="1"/>
              <a:t>Мініна</a:t>
            </a:r>
            <a:r>
              <a:rPr lang="ru-RU" dirty="0"/>
              <a:t>. </a:t>
            </a:r>
            <a:r>
              <a:rPr lang="en-US" dirty="0"/>
              <a:t>C</a:t>
            </a:r>
            <a:r>
              <a:rPr lang="ru-RU" dirty="0" err="1"/>
              <a:t>аме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популяризував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вид спорту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Щороку</a:t>
            </a:r>
            <a:r>
              <a:rPr lang="ru-RU" dirty="0"/>
              <a:t> Денис </a:t>
            </a:r>
            <a:r>
              <a:rPr lang="ru-RU" dirty="0" err="1"/>
              <a:t>збирає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«</a:t>
            </a:r>
            <a:r>
              <a:rPr lang="en-US" dirty="0"/>
              <a:t>Workout Fest», </a:t>
            </a:r>
            <a:r>
              <a:rPr lang="ru-RU" dirty="0"/>
              <a:t>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збираються</a:t>
            </a:r>
            <a:r>
              <a:rPr lang="ru-RU" dirty="0"/>
              <a:t>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воркаутери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: Америка, </a:t>
            </a:r>
            <a:r>
              <a:rPr lang="ru-RU" dirty="0" err="1"/>
              <a:t>Росія</a:t>
            </a:r>
            <a:r>
              <a:rPr lang="ru-RU" dirty="0"/>
              <a:t>, </a:t>
            </a:r>
            <a:r>
              <a:rPr lang="ru-RU" dirty="0" err="1"/>
              <a:t>Латвія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14" y="3466263"/>
            <a:ext cx="2505075" cy="18288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8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000">
        <p14:flash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2.2|1.4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2.7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</TotalTime>
  <Words>217</Words>
  <Application>Microsoft Office PowerPoint</Application>
  <PresentationFormat>Экран (4:3)</PresentationFormat>
  <Paragraphs>16</Paragraphs>
  <Slides>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Горизонт</vt:lpstr>
      <vt:lpstr>Street workout</vt:lpstr>
      <vt:lpstr>Street workout</vt:lpstr>
      <vt:lpstr>Види воркауту</vt:lpstr>
      <vt:lpstr>Workout у світі</vt:lpstr>
      <vt:lpstr>Workout в Україні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workout</dc:title>
  <dc:creator>Admin</dc:creator>
  <cp:lastModifiedBy>Admin</cp:lastModifiedBy>
  <cp:revision>9</cp:revision>
  <dcterms:created xsi:type="dcterms:W3CDTF">2012-12-20T15:02:33Z</dcterms:created>
  <dcterms:modified xsi:type="dcterms:W3CDTF">2012-12-20T19:11:35Z</dcterms:modified>
</cp:coreProperties>
</file>