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07" autoAdjust="0"/>
  </p:normalViewPr>
  <p:slideViewPr>
    <p:cSldViewPr>
      <p:cViewPr varScale="1">
        <p:scale>
          <a:sx n="81" d="100"/>
          <a:sy n="81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7259-A531-4765-95B8-418EE60F836F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FA086-F4CC-45B7-A88B-6E230527987B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A086-F4CC-45B7-A88B-6E230527987B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XVI_%D1%81%D1%82%D0%BE%D0%BB%D1%96%D1%82%D1%82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1004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Первісні музичні інструменти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714884"/>
            <a:ext cx="5429288" cy="1500198"/>
          </a:xfrm>
        </p:spPr>
        <p:txBody>
          <a:bodyPr>
            <a:scene3d>
              <a:camera prst="isometricRightUp"/>
              <a:lightRig rig="threePt" dir="t"/>
            </a:scene3d>
          </a:bodyPr>
          <a:lstStyle/>
          <a:p>
            <a:r>
              <a:rPr lang="uk-UA" dirty="0" smtClean="0">
                <a:latin typeface="+mj-lt"/>
              </a:rPr>
              <a:t>Виконав Кошло Маркіян</a:t>
            </a:r>
          </a:p>
          <a:p>
            <a:r>
              <a:rPr lang="uk-UA" dirty="0" smtClean="0">
                <a:latin typeface="+mj-lt"/>
              </a:rPr>
              <a:t>Учень 10-Б класу</a:t>
            </a:r>
            <a:endParaRPr lang="uk-UA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Труба – пікколо – це мідний духовий музичний інструмент . Винайдена фактично у період бароко.</a:t>
            </a:r>
            <a:endParaRPr lang="uk-UA" sz="2800" dirty="0"/>
          </a:p>
        </p:txBody>
      </p:sp>
      <p:pic>
        <p:nvPicPr>
          <p:cNvPr id="5" name="Місце для вмісту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3429024" cy="4071965"/>
          </a:xfrm>
        </p:spPr>
      </p:pic>
      <p:pic>
        <p:nvPicPr>
          <p:cNvPr id="6" name="Місце для вмісту 5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071678"/>
            <a:ext cx="421484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Волинка - старовинний шотландський музичний інструмент ,який являє собою резервуар для повітря та трубки до яких потрапляє повітря . Таких трубок є три.</a:t>
            </a:r>
            <a:endParaRPr lang="uk-UA" sz="2800" dirty="0"/>
          </a:p>
        </p:txBody>
      </p:sp>
      <p:pic>
        <p:nvPicPr>
          <p:cNvPr id="6" name="Місце для вмісту 5" descr="320px-Bagpipe_performe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48" y="1857364"/>
            <a:ext cx="3071834" cy="4500594"/>
          </a:xfrm>
        </p:spPr>
      </p:pic>
      <p:pic>
        <p:nvPicPr>
          <p:cNvPr id="7" name="Місце для вмісту 6" descr="v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14810" y="1857364"/>
            <a:ext cx="447199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dirty="0" smtClean="0"/>
              <a:t>Дякую за увагу</a:t>
            </a:r>
            <a:r>
              <a:rPr lang="en-US" dirty="0" smtClean="0"/>
              <a:t>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63279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Сопілка-</a:t>
            </a:r>
            <a:r>
              <a:rPr lang="uk-UA" sz="3600" dirty="0" smtClean="0">
                <a:solidFill>
                  <a:srgbClr val="FF0000"/>
                </a:solidFill>
                <a:cs typeface="Aharoni" pitchFamily="2" charset="-79"/>
              </a:rPr>
              <a:t>народний духовий музичний інструмент;в Україні відомий ще з княжих часів.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ownloads\40270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48695"/>
            <a:ext cx="4929222" cy="2323313"/>
          </a:xfrm>
          <a:prstGeom prst="rect">
            <a:avLst/>
          </a:prstGeom>
          <a:noFill/>
        </p:spPr>
      </p:pic>
      <p:pic>
        <p:nvPicPr>
          <p:cNvPr id="1028" name="Picture 4" descr="C:\Users\admin\Downloads\220px-UI-VMSopilk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355850"/>
            <a:ext cx="3429024" cy="2146300"/>
          </a:xfrm>
          <a:prstGeom prst="rect">
            <a:avLst/>
          </a:prstGeom>
          <a:noFill/>
        </p:spPr>
      </p:pic>
      <p:pic>
        <p:nvPicPr>
          <p:cNvPr id="1029" name="Picture 5" descr="C:\Users\admin\Downloads\86171205_6_644x461_dudka-sopilka-soplka-svirel-hromatichnaya-soprano-profesionalnaya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643446"/>
            <a:ext cx="6143667" cy="2214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2608166" cy="3071834"/>
          </a:xfr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k-UA" dirty="0" smtClean="0"/>
              <a:t>Скрипка-струнний музичний смичковий інструмент. Має чотири струни .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214282" y="3617594"/>
            <a:ext cx="2500330" cy="2740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З'явився у середині </a:t>
            </a:r>
            <a:r>
              <a:rPr lang="ru-RU" sz="2800" dirty="0" smtClean="0">
                <a:hlinkClick r:id="rId3" tooltip="XVI століття"/>
              </a:rPr>
              <a:t>XVI століття</a:t>
            </a:r>
            <a:r>
              <a:rPr lang="ru-RU" sz="2800" dirty="0" smtClean="0"/>
              <a:t>, прототипом </a:t>
            </a:r>
            <a:r>
              <a:rPr lang="ru-RU" sz="2800" dirty="0" err="1" smtClean="0"/>
              <a:t>її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стала віола.</a:t>
            </a:r>
            <a:endParaRPr lang="uk-UA" sz="2800" dirty="0">
              <a:cs typeface="Aharoni" pitchFamily="2" charset="-79"/>
            </a:endParaRPr>
          </a:p>
        </p:txBody>
      </p:sp>
      <p:pic>
        <p:nvPicPr>
          <p:cNvPr id="7" name="Місце для зображення 6" descr="18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2367" r="12367"/>
          <a:stretch>
            <a:fillRect/>
          </a:stretch>
        </p:blipFill>
        <p:spPr>
          <a:xfrm>
            <a:off x="4092575" y="742950"/>
            <a:ext cx="4618038" cy="3186116"/>
          </a:xfrm>
        </p:spPr>
      </p:pic>
      <p:pic>
        <p:nvPicPr>
          <p:cNvPr id="2050" name="Picture 2" descr="C:\Users\admin\Download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4143380"/>
            <a:ext cx="5095901" cy="2344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Трембіта – народний духовий мундштуковий музичний інструмент. Поширена в Карпатах.</a:t>
            </a:r>
            <a:endParaRPr lang="uk-UA" sz="3600" dirty="0"/>
          </a:p>
        </p:txBody>
      </p:sp>
      <p:pic>
        <p:nvPicPr>
          <p:cNvPr id="9" name="Місце для вмісту 8" descr="am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3"/>
            <a:ext cx="4038600" cy="4500594"/>
          </a:xfrm>
        </p:spPr>
      </p:pic>
      <p:pic>
        <p:nvPicPr>
          <p:cNvPr id="10" name="Місце для вмісту 9" descr="61254576_trembita ТРЕМБІТ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4447" y="1920875"/>
            <a:ext cx="366383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Autofit/>
          </a:bodyPr>
          <a:lstStyle/>
          <a:p>
            <a:r>
              <a:rPr lang="uk-UA" sz="3200" dirty="0" smtClean="0">
                <a:cs typeface="Aharoni" pitchFamily="2" charset="-79"/>
              </a:rPr>
              <a:t>Бандура -  </a:t>
            </a:r>
            <a:r>
              <a:rPr lang="ru-RU" sz="3200" dirty="0" smtClean="0">
                <a:cs typeface="Aharoni" pitchFamily="2" charset="-79"/>
              </a:rPr>
              <a:t>український </a:t>
            </a:r>
            <a:r>
              <a:rPr lang="ru-RU" sz="3200" dirty="0" smtClean="0">
                <a:cs typeface="Aharoni" pitchFamily="2" charset="-79"/>
              </a:rPr>
              <a:t> народний </a:t>
            </a:r>
            <a:r>
              <a:rPr lang="ru-RU" sz="3200" dirty="0" smtClean="0">
                <a:cs typeface="Aharoni" pitchFamily="2" charset="-79"/>
              </a:rPr>
              <a:t>струнно- щипковий  музичний  інструмент.  Винайдена у 14 столітті .</a:t>
            </a:r>
            <a:endParaRPr lang="uk-UA" sz="3200" dirty="0">
              <a:cs typeface="Aharoni" pitchFamily="2" charset="-79"/>
            </a:endParaRPr>
          </a:p>
        </p:txBody>
      </p:sp>
      <p:pic>
        <p:nvPicPr>
          <p:cNvPr id="8" name="Місце для вмісту 7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3857652" cy="4000528"/>
          </a:xfrm>
        </p:spPr>
      </p:pic>
      <p:pic>
        <p:nvPicPr>
          <p:cNvPr id="9" name="Місце для вмісту 8" descr="31555-1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28"/>
            <a:ext cx="9144000" cy="2428892"/>
          </a:xfrm>
        </p:spPr>
        <p:txBody>
          <a:bodyPr>
            <a:noAutofit/>
          </a:bodyPr>
          <a:lstStyle/>
          <a:p>
            <a:r>
              <a:rPr lang="uk-UA" sz="4000" dirty="0" smtClean="0"/>
              <a:t>Гітара – струнний музичний інструмент. Бере своє походження з давньогрецької </a:t>
            </a:r>
            <a:r>
              <a:rPr lang="uk-UA" sz="4000" dirty="0" smtClean="0"/>
              <a:t>кіфари. Винайдена у 13 столітті.</a:t>
            </a:r>
            <a:endParaRPr lang="uk-UA" sz="4000" dirty="0"/>
          </a:p>
        </p:txBody>
      </p:sp>
      <p:pic>
        <p:nvPicPr>
          <p:cNvPr id="5" name="Місце для вмісту 4" descr="gitara_freeoboi_r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38600" cy="4500594"/>
          </a:xfrm>
        </p:spPr>
      </p:pic>
      <p:pic>
        <p:nvPicPr>
          <p:cNvPr id="6" name="Місце для вмісту 5" descr="28678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Арфа</a:t>
            </a:r>
            <a:r>
              <a:rPr lang="uk-UA" sz="3600" dirty="0" smtClean="0"/>
              <a:t>- щипково-струнний музичний інструмент з вертикально натягнутими струнами. </a:t>
            </a:r>
            <a:endParaRPr lang="uk-UA" sz="3600" dirty="0"/>
          </a:p>
        </p:txBody>
      </p:sp>
      <p:pic>
        <p:nvPicPr>
          <p:cNvPr id="5" name="Місце для вмісту 4" descr="tur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38600" cy="4429156"/>
          </a:xfrm>
        </p:spPr>
      </p:pic>
      <p:pic>
        <p:nvPicPr>
          <p:cNvPr id="6" name="Місце для вмісту 5" descr="4ZuyKpLE3h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1984" y="1920875"/>
            <a:ext cx="2951031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cs typeface="Aharoni" pitchFamily="2" charset="-79"/>
              </a:rPr>
              <a:t>Флейта – духовий музичний інструмент . Перші флейти існували ще в епоху неандертальців. </a:t>
            </a:r>
            <a:endParaRPr lang="uk-UA" sz="3600" dirty="0">
              <a:cs typeface="Aharoni" pitchFamily="2" charset="-79"/>
            </a:endParaRPr>
          </a:p>
        </p:txBody>
      </p:sp>
      <p:pic>
        <p:nvPicPr>
          <p:cNvPr id="5" name="Місце для вмісту 4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857651" cy="4429156"/>
          </a:xfrm>
        </p:spPr>
      </p:pic>
      <p:pic>
        <p:nvPicPr>
          <p:cNvPr id="6" name="Місце для вмісту 5" descr="250px-VariousRecorderFlut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857364"/>
            <a:ext cx="4071966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Критська ліра –  грушеподібний трьохструнний музичний інструмент . Предок європейських смичкових інструменів . Поширена на Криті та островах Егейського моря.</a:t>
            </a:r>
            <a:endParaRPr lang="uk-UA" sz="2800" dirty="0"/>
          </a:p>
        </p:txBody>
      </p:sp>
      <p:pic>
        <p:nvPicPr>
          <p:cNvPr id="5" name="Місце для вмісту 4" descr="120px-Lyra_sympathet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3500462" cy="4429155"/>
          </a:xfrm>
        </p:spPr>
      </p:pic>
      <p:pic>
        <p:nvPicPr>
          <p:cNvPr id="6" name="Місце для вмісту 5" descr="120px-Stag_dik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857364"/>
            <a:ext cx="3857652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156</Words>
  <PresentationFormat>Екран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Потік</vt:lpstr>
      <vt:lpstr>Первісні музичні інструменти</vt:lpstr>
      <vt:lpstr> Сопілка-народний духовий музичний інструмент;в Україні відомий ще з княжих часів.</vt:lpstr>
      <vt:lpstr>Скрипка-струнний музичний смичковий інструмент. Має чотири струни .</vt:lpstr>
      <vt:lpstr>Трембіта – народний духовий мундштуковий музичний інструмент. Поширена в Карпатах.</vt:lpstr>
      <vt:lpstr>Бандура -  український  народний струнно- щипковий  музичний  інструмент.  Винайдена у 14 столітті .</vt:lpstr>
      <vt:lpstr>Гітара – струнний музичний інструмент. Бере своє походження з давньогрецької кіфари. Винайдена у 13 столітті.</vt:lpstr>
      <vt:lpstr>Арфа- щипково-струнний музичний інструмент з вертикально натягнутими струнами. </vt:lpstr>
      <vt:lpstr>Флейта – духовий музичний інструмент . Перші флейти існували ще в епоху неандертальців. </vt:lpstr>
      <vt:lpstr>Критська ліра –  грушеподібний трьохструнний музичний інструмент . Предок європейських смичкових інструменів . Поширена на Криті та островах Егейського моря.</vt:lpstr>
      <vt:lpstr>Труба – пікколо – це мідний духовий музичний інструмент . Винайдена фактично у період бароко.</vt:lpstr>
      <vt:lpstr>Волинка - старовинний шотландський музичний інструмент ,який являє собою резервуар для повітря та трубки до яких потрапляє повітря . Таких трубок є три.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Первісні музичні інструменти</dc:title>
  <dc:creator>admin</dc:creator>
  <cp:lastModifiedBy>admin</cp:lastModifiedBy>
  <cp:revision>17</cp:revision>
  <dcterms:created xsi:type="dcterms:W3CDTF">2014-11-15T08:15:23Z</dcterms:created>
  <dcterms:modified xsi:type="dcterms:W3CDTF">2014-11-17T16:07:37Z</dcterms:modified>
</cp:coreProperties>
</file>