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Seven\Desktop\Dup(01)Vol'fgan%20Amadej%20Mocart%20-%20Simfon_ya%20_6%20'Melod_ya%20angel_v'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560840" cy="1656184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Родина в </a:t>
            </a:r>
            <a:r>
              <a:rPr lang="ru-RU" sz="6000" b="1" i="1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нашому</a:t>
            </a:r>
            <a:r>
              <a:rPr lang="ru-RU" sz="60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6000" b="1" i="1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житті</a:t>
            </a:r>
            <a:endParaRPr lang="ru-RU" sz="6000" b="1" i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852936"/>
            <a:ext cx="5433593" cy="3738711"/>
          </a:xfrm>
          <a:prstGeom prst="rect">
            <a:avLst/>
          </a:prstGeom>
        </p:spPr>
      </p:pic>
      <p:pic>
        <p:nvPicPr>
          <p:cNvPr id="4" name="Dup(01)Vol'fgan Amadej Mocart - Simfon_ya _6 'Melod_ya angel_v'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51520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920880" cy="24368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Родина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дуже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важлива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у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житті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кожної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людини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Це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найближчі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найрідніші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люди,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яких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ми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дуже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любимо,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які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дарять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нам тепло та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допомагають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у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складних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ситуаціях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.  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Це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й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рідна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домівка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затишна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та </a:t>
            </a:r>
            <a:r>
              <a:rPr lang="ru-RU" sz="32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безпечна</a:t>
            </a:r>
            <a:r>
              <a:rPr lang="ru-RU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endParaRPr lang="ru-RU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" name="Рисунок 2" descr="1248520880_090ba7f732cddf112c2819f76d1cdd2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564904"/>
            <a:ext cx="6695306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08912" cy="28083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Родина –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це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твій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маленький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світ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, в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якому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все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зрозуміле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, дороге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Родина – основа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нашого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суспільства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.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3" name="Рисунок 2" descr="semeynyy_festiv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564904"/>
            <a:ext cx="4896544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5800" cy="4536504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Monotype Corsiva" pitchFamily="66" charset="0"/>
              </a:rPr>
              <a:t>Справжня</a:t>
            </a:r>
            <a:r>
              <a:rPr lang="ru-RU" sz="2800" b="1" dirty="0" smtClean="0">
                <a:latin typeface="Monotype Corsiva" pitchFamily="66" charset="0"/>
              </a:rPr>
              <a:t> родина –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більше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ніж</a:t>
            </a:r>
            <a:r>
              <a:rPr lang="ru-RU" sz="2800" b="1" dirty="0" smtClean="0">
                <a:latin typeface="Monotype Corsiva" pitchFamily="66" charset="0"/>
              </a:rPr>
              <a:t> просто бути родичами.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особливе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ставлення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одне</a:t>
            </a:r>
            <a:r>
              <a:rPr lang="ru-RU" sz="2800" b="1" dirty="0" smtClean="0">
                <a:latin typeface="Monotype Corsiva" pitchFamily="66" charset="0"/>
              </a:rPr>
              <a:t> до одного.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любов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взаємоповага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допомога</a:t>
            </a:r>
            <a:r>
              <a:rPr lang="ru-RU" sz="2800" b="1" dirty="0" smtClean="0">
                <a:latin typeface="Monotype Corsiva" pitchFamily="66" charset="0"/>
              </a:rPr>
              <a:t>.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err="1" smtClean="0">
                <a:latin typeface="Monotype Corsiva" pitchFamily="66" charset="0"/>
              </a:rPr>
              <a:t>Адже</a:t>
            </a:r>
            <a:r>
              <a:rPr lang="ru-RU" sz="2800" b="1" dirty="0" smtClean="0">
                <a:latin typeface="Monotype Corsiva" pitchFamily="66" charset="0"/>
              </a:rPr>
              <a:t> родина  -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 не </a:t>
            </a:r>
            <a:r>
              <a:rPr lang="ru-RU" sz="2800" b="1" dirty="0" err="1" smtClean="0">
                <a:latin typeface="Monotype Corsiva" pitchFamily="66" charset="0"/>
              </a:rPr>
              <a:t>твір</a:t>
            </a:r>
            <a:r>
              <a:rPr lang="ru-RU" sz="2800" b="1" dirty="0" smtClean="0">
                <a:latin typeface="Monotype Corsiva" pitchFamily="66" charset="0"/>
              </a:rPr>
              <a:t>  </a:t>
            </a:r>
            <a:r>
              <a:rPr lang="ru-RU" sz="2800" b="1" dirty="0" err="1" smtClean="0">
                <a:latin typeface="Monotype Corsiva" pitchFamily="66" charset="0"/>
              </a:rPr>
              <a:t>людини</a:t>
            </a:r>
            <a:r>
              <a:rPr lang="ru-RU" sz="2800" b="1" dirty="0" smtClean="0">
                <a:latin typeface="Monotype Corsiva" pitchFamily="66" charset="0"/>
              </a:rPr>
              <a:t>, а Бога.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endParaRPr lang="ru-RU" sz="2400" b="1" dirty="0">
              <a:latin typeface="Monotype Corsiva" pitchFamily="66" charset="0"/>
            </a:endParaRPr>
          </a:p>
        </p:txBody>
      </p:sp>
      <p:pic>
        <p:nvPicPr>
          <p:cNvPr id="3" name="Рисунок 2" descr="e6229a05422b911e06e9fd73c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420888"/>
            <a:ext cx="6050810" cy="43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852704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Monotype Corsiva" pitchFamily="66" charset="0"/>
              </a:rPr>
              <a:t>Головним  у  родині  і  зокрема  </a:t>
            </a:r>
            <a:r>
              <a:rPr lang="uk-UA" sz="2800" b="1" dirty="0" err="1" smtClean="0">
                <a:latin typeface="Monotype Corsiva" pitchFamily="66" charset="0"/>
              </a:rPr>
              <a:t>сімї</a:t>
            </a:r>
            <a:r>
              <a:rPr lang="uk-UA" sz="2800" b="1" dirty="0" smtClean="0">
                <a:latin typeface="Monotype Corsiva" pitchFamily="66" charset="0"/>
              </a:rPr>
              <a:t>  є  продовження роду.</a:t>
            </a: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3" name="Рисунок 2" descr="sigpic472399_34.gi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988840"/>
            <a:ext cx="455295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61934_23695864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995936"/>
            <a:ext cx="3672408" cy="2862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ку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1700808"/>
            <a:ext cx="3744416" cy="2578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05800" cy="2592288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Monotype Corsiva" pitchFamily="66" charset="0"/>
              </a:rPr>
              <a:t>Кожен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мріє</a:t>
            </a:r>
            <a:r>
              <a:rPr lang="ru-RU" sz="2800" b="1" dirty="0" smtClean="0">
                <a:latin typeface="Monotype Corsiva" pitchFamily="66" charset="0"/>
              </a:rPr>
              <a:t> про </a:t>
            </a:r>
            <a:r>
              <a:rPr lang="ru-RU" sz="2800" b="1" dirty="0" err="1" smtClean="0">
                <a:latin typeface="Monotype Corsiva" pitchFamily="66" charset="0"/>
              </a:rPr>
              <a:t>щасливу</a:t>
            </a:r>
            <a:r>
              <a:rPr lang="ru-RU" sz="2800" b="1" dirty="0" smtClean="0">
                <a:latin typeface="Monotype Corsiva" pitchFamily="66" charset="0"/>
              </a:rPr>
              <a:t> родину. Але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залежить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від</a:t>
            </a:r>
            <a:r>
              <a:rPr lang="ru-RU" sz="2800" b="1" dirty="0" smtClean="0">
                <a:latin typeface="Monotype Corsiva" pitchFamily="66" charset="0"/>
              </a:rPr>
              <a:t> нас, </a:t>
            </a:r>
            <a:r>
              <a:rPr lang="ru-RU" sz="2800" b="1" dirty="0" err="1" smtClean="0">
                <a:latin typeface="Monotype Corsiva" pitchFamily="66" charset="0"/>
              </a:rPr>
              <a:t>від</a:t>
            </a:r>
            <a:r>
              <a:rPr lang="ru-RU" sz="2800" b="1" dirty="0" smtClean="0">
                <a:latin typeface="Monotype Corsiva" pitchFamily="66" charset="0"/>
              </a:rPr>
              <a:t> того, </a:t>
            </a:r>
            <a:r>
              <a:rPr lang="ru-RU" sz="2800" b="1" dirty="0" err="1" smtClean="0">
                <a:latin typeface="Monotype Corsiva" pitchFamily="66" charset="0"/>
              </a:rPr>
              <a:t>наскільки</a:t>
            </a:r>
            <a:r>
              <a:rPr lang="ru-RU" sz="2800" b="1" dirty="0" smtClean="0">
                <a:latin typeface="Monotype Corsiva" pitchFamily="66" charset="0"/>
              </a:rPr>
              <a:t> ми </a:t>
            </a:r>
            <a:r>
              <a:rPr lang="ru-RU" sz="2800" b="1" dirty="0" err="1" smtClean="0">
                <a:latin typeface="Monotype Corsiva" pitchFamily="66" charset="0"/>
              </a:rPr>
              <a:t>готові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вкладати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свої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зусилля</a:t>
            </a:r>
            <a:r>
              <a:rPr lang="ru-RU" sz="2800" b="1" dirty="0" smtClean="0">
                <a:latin typeface="Monotype Corsiva" pitchFamily="66" charset="0"/>
              </a:rPr>
              <a:t> у </a:t>
            </a:r>
            <a:r>
              <a:rPr lang="ru-RU" sz="2800" b="1" dirty="0" err="1" smtClean="0">
                <a:latin typeface="Monotype Corsiva" pitchFamily="66" charset="0"/>
              </a:rPr>
              <a:t>неї</a:t>
            </a:r>
            <a:r>
              <a:rPr lang="ru-RU" sz="2800" b="1" dirty="0" smtClean="0">
                <a:latin typeface="Monotype Corsiva" pitchFamily="66" charset="0"/>
              </a:rPr>
              <a:t>. </a:t>
            </a:r>
            <a:r>
              <a:rPr lang="ru-RU" sz="2800" b="1" dirty="0" err="1" smtClean="0">
                <a:latin typeface="Monotype Corsiva" pitchFamily="66" charset="0"/>
              </a:rPr>
              <a:t>Бо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це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особисті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стосунки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між</a:t>
            </a:r>
            <a:r>
              <a:rPr lang="ru-RU" sz="2800" b="1" dirty="0" smtClean="0">
                <a:latin typeface="Monotype Corsiva" pitchFamily="66" charset="0"/>
              </a:rPr>
              <a:t> людьми </a:t>
            </a:r>
            <a:r>
              <a:rPr lang="ru-RU" sz="2800" b="1" dirty="0" err="1" smtClean="0">
                <a:latin typeface="Monotype Corsiva" pitchFamily="66" charset="0"/>
              </a:rPr>
              <a:t>різних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поколінь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поглядів</a:t>
            </a:r>
            <a:r>
              <a:rPr lang="ru-RU" sz="2800" b="1" dirty="0" smtClean="0">
                <a:latin typeface="Monotype Corsiva" pitchFamily="66" charset="0"/>
              </a:rPr>
              <a:t> та </a:t>
            </a:r>
            <a:r>
              <a:rPr lang="ru-RU" sz="2800" b="1" dirty="0" err="1" smtClean="0">
                <a:latin typeface="Monotype Corsiva" pitchFamily="66" charset="0"/>
              </a:rPr>
              <a:t>переконань</a:t>
            </a:r>
            <a:r>
              <a:rPr lang="ru-RU" sz="2800" b="1" dirty="0" smtClean="0">
                <a:latin typeface="Monotype Corsiva" pitchFamily="66" charset="0"/>
              </a:rPr>
              <a:t>, </a:t>
            </a:r>
            <a:r>
              <a:rPr lang="ru-RU" sz="2800" b="1" dirty="0" err="1" smtClean="0">
                <a:latin typeface="Monotype Corsiva" pitchFamily="66" charset="0"/>
              </a:rPr>
              <a:t>які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змушені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постійно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вирішувати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побутові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питання</a:t>
            </a:r>
            <a:r>
              <a:rPr lang="ru-RU" sz="2800" b="1" dirty="0" smtClean="0">
                <a:latin typeface="Monotype Corsiva" pitchFamily="66" charset="0"/>
              </a:rPr>
              <a:t> разом.</a:t>
            </a: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3" name="Рисунок 2" descr="лн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2462" y="3645024"/>
            <a:ext cx="4142025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6c0016d68c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068960"/>
            <a:ext cx="4762500" cy="3571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52928" cy="1584176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Monotype Corsiva" pitchFamily="66" charset="0"/>
              </a:rPr>
              <a:t>Звичайно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бувають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і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конфлікти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і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суперечки</a:t>
            </a:r>
            <a:r>
              <a:rPr lang="ru-RU" sz="3200" b="1" dirty="0" smtClean="0">
                <a:latin typeface="Monotype Corsiva" pitchFamily="66" charset="0"/>
              </a:rPr>
              <a:t>. Але я </a:t>
            </a:r>
            <a:r>
              <a:rPr lang="ru-RU" sz="3200" b="1" dirty="0" err="1" smtClean="0">
                <a:latin typeface="Monotype Corsiva" pitchFamily="66" charset="0"/>
              </a:rPr>
              <a:t>вважаю</a:t>
            </a:r>
            <a:r>
              <a:rPr lang="ru-RU" sz="3200" b="1" dirty="0" smtClean="0">
                <a:latin typeface="Monotype Corsiva" pitchFamily="66" charset="0"/>
              </a:rPr>
              <a:t>, </a:t>
            </a:r>
            <a:r>
              <a:rPr lang="ru-RU" sz="3200" b="1" dirty="0" err="1" smtClean="0">
                <a:latin typeface="Monotype Corsiva" pitchFamily="66" charset="0"/>
              </a:rPr>
              <a:t>найголовніше</a:t>
            </a:r>
            <a:r>
              <a:rPr lang="ru-RU" sz="3200" b="1" dirty="0" smtClean="0">
                <a:latin typeface="Monotype Corsiva" pitchFamily="66" charset="0"/>
              </a:rPr>
              <a:t> – </a:t>
            </a:r>
            <a:r>
              <a:rPr lang="ru-RU" sz="3200" b="1" dirty="0" err="1" smtClean="0">
                <a:latin typeface="Monotype Corsiva" pitchFamily="66" charset="0"/>
              </a:rPr>
              <a:t>це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поважати</a:t>
            </a:r>
            <a:r>
              <a:rPr lang="ru-RU" sz="3200" b="1" dirty="0" smtClean="0">
                <a:latin typeface="Monotype Corsiva" pitchFamily="66" charset="0"/>
              </a:rPr>
              <a:t> </a:t>
            </a:r>
            <a:r>
              <a:rPr lang="ru-RU" sz="3200" b="1" dirty="0" err="1" smtClean="0">
                <a:latin typeface="Monotype Corsiva" pitchFamily="66" charset="0"/>
              </a:rPr>
              <a:t>одне</a:t>
            </a:r>
            <a:r>
              <a:rPr lang="ru-RU" sz="3200" b="1" dirty="0" smtClean="0">
                <a:latin typeface="Monotype Corsiva" pitchFamily="66" charset="0"/>
              </a:rPr>
              <a:t> одного.</a:t>
            </a:r>
            <a:endParaRPr lang="ru-RU" sz="3200" b="1" dirty="0">
              <a:latin typeface="Monotype Corsiva" pitchFamily="66" charset="0"/>
            </a:endParaRPr>
          </a:p>
        </p:txBody>
      </p:sp>
      <p:pic>
        <p:nvPicPr>
          <p:cNvPr id="3" name="Рисунок 2" descr="1244917619_lovely_illustration_of_happy_family_with_love_w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276872"/>
            <a:ext cx="6048672" cy="43525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91264" cy="20162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   </a:t>
            </a:r>
            <a:r>
              <a:rPr lang="ru-RU" sz="2400" b="1" dirty="0" err="1" smtClean="0">
                <a:latin typeface="Monotype Corsiva" pitchFamily="66" charset="0"/>
              </a:rPr>
              <a:t>Рідні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люди – </a:t>
            </a:r>
            <a:r>
              <a:rPr lang="ru-RU" sz="2400" b="1" dirty="0" err="1" smtClean="0">
                <a:latin typeface="Monotype Corsiva" pitchFamily="66" charset="0"/>
              </a:rPr>
              <a:t>це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подарунок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долі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r>
              <a:rPr lang="ru-RU" sz="2400" b="1" dirty="0" err="1" smtClean="0">
                <a:latin typeface="Monotype Corsiva" pitchFamily="66" charset="0"/>
              </a:rPr>
              <a:t>який</a:t>
            </a:r>
            <a:r>
              <a:rPr lang="ru-RU" sz="2400" b="1" dirty="0" smtClean="0">
                <a:latin typeface="Monotype Corsiva" pitchFamily="66" charset="0"/>
              </a:rPr>
              <a:t> ми </a:t>
            </a:r>
            <a:r>
              <a:rPr lang="ru-RU" sz="2400" b="1" dirty="0" err="1" smtClean="0">
                <a:latin typeface="Monotype Corsiva" pitchFamily="66" charset="0"/>
              </a:rPr>
              <a:t>маємо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цінувати</a:t>
            </a:r>
            <a:r>
              <a:rPr lang="ru-RU" sz="2400" b="1" dirty="0" smtClean="0">
                <a:latin typeface="Monotype Corsiva" pitchFamily="66" charset="0"/>
              </a:rPr>
              <a:t>. 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  А </a:t>
            </a:r>
            <a:r>
              <a:rPr lang="ru-RU" sz="2400" b="1" dirty="0" smtClean="0">
                <a:latin typeface="Monotype Corsiva" pitchFamily="66" charset="0"/>
              </a:rPr>
              <a:t>родина – наш </a:t>
            </a:r>
            <a:r>
              <a:rPr lang="ru-RU" sz="2400" b="1" dirty="0" err="1" smtClean="0">
                <a:latin typeface="Monotype Corsiva" pitchFamily="66" charset="0"/>
              </a:rPr>
              <a:t>надійний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притулок</a:t>
            </a:r>
            <a:r>
              <a:rPr lang="ru-RU" sz="2400" b="1" dirty="0" smtClean="0">
                <a:latin typeface="Monotype Corsiva" pitchFamily="66" charset="0"/>
              </a:rPr>
              <a:t> у великому, не </a:t>
            </a:r>
            <a:r>
              <a:rPr lang="ru-RU" sz="2400" b="1" dirty="0" err="1" smtClean="0">
                <a:latin typeface="Monotype Corsiva" pitchFamily="66" charset="0"/>
              </a:rPr>
              <a:t>завжди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дружньому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світі</a:t>
            </a:r>
            <a:r>
              <a:rPr lang="ru-RU" sz="2400" b="1" dirty="0" smtClean="0">
                <a:latin typeface="Monotype Corsiva" pitchFamily="66" charset="0"/>
              </a:rPr>
              <a:t>. </a:t>
            </a:r>
            <a:r>
              <a:rPr lang="ru-RU" sz="2400" b="1" dirty="0" smtClean="0">
                <a:latin typeface="Monotype Corsiva" pitchFamily="66" charset="0"/>
              </a:rPr>
              <a:t/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  І </a:t>
            </a:r>
            <a:r>
              <a:rPr lang="ru-RU" sz="2400" b="1" dirty="0" err="1" smtClean="0">
                <a:latin typeface="Monotype Corsiva" pitchFamily="66" charset="0"/>
              </a:rPr>
              <a:t>кожен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з</a:t>
            </a:r>
            <a:r>
              <a:rPr lang="ru-RU" sz="2400" b="1" dirty="0" smtClean="0">
                <a:latin typeface="Monotype Corsiva" pitchFamily="66" charset="0"/>
              </a:rPr>
              <a:t> нас </a:t>
            </a:r>
            <a:r>
              <a:rPr lang="ru-RU" sz="2400" b="1" dirty="0" err="1" smtClean="0">
                <a:latin typeface="Monotype Corsiva" pitchFamily="66" charset="0"/>
              </a:rPr>
              <a:t>обов’язково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має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вносити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свій</a:t>
            </a:r>
            <a:r>
              <a:rPr lang="ru-RU" sz="2400" b="1" dirty="0" smtClean="0">
                <a:latin typeface="Monotype Corsiva" pitchFamily="66" charset="0"/>
              </a:rPr>
              <a:t> вклад у </a:t>
            </a:r>
            <a:r>
              <a:rPr lang="ru-RU" sz="2400" b="1" dirty="0" err="1" smtClean="0">
                <a:latin typeface="Monotype Corsiva" pitchFamily="66" charset="0"/>
              </a:rPr>
              <a:t>щастя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своєї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родини</a:t>
            </a:r>
            <a:r>
              <a:rPr lang="ru-RU" sz="2400" b="1" dirty="0" smtClean="0">
                <a:latin typeface="Monotype Corsiva" pitchFamily="66" charset="0"/>
              </a:rPr>
              <a:t>.</a:t>
            </a:r>
            <a:endParaRPr lang="ru-RU" sz="2400" b="1" dirty="0">
              <a:latin typeface="Monotype Corsiva" pitchFamily="66" charset="0"/>
            </a:endParaRPr>
          </a:p>
        </p:txBody>
      </p:sp>
      <p:pic>
        <p:nvPicPr>
          <p:cNvPr id="5" name="Рисунок 4" descr="2c449af205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636912"/>
            <a:ext cx="6862982" cy="4005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21088"/>
            <a:ext cx="3466728" cy="230425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Monotype Corsiva" pitchFamily="66" charset="0"/>
              </a:rPr>
              <a:t>Підготувала</a:t>
            </a:r>
            <a:br>
              <a:rPr lang="uk-UA" sz="2800" b="1" dirty="0" smtClean="0">
                <a:latin typeface="Monotype Corsiva" pitchFamily="66" charset="0"/>
              </a:rPr>
            </a:br>
            <a:r>
              <a:rPr lang="uk-UA" sz="2800" b="1" dirty="0" smtClean="0">
                <a:latin typeface="Monotype Corsiva" pitchFamily="66" charset="0"/>
              </a:rPr>
              <a:t> учениця 10 класу</a:t>
            </a:r>
            <a:br>
              <a:rPr lang="uk-UA" sz="2800" b="1" dirty="0" smtClean="0">
                <a:latin typeface="Monotype Corsiva" pitchFamily="66" charset="0"/>
              </a:rPr>
            </a:br>
            <a:r>
              <a:rPr lang="uk-UA" sz="2800" b="1" dirty="0" err="1" smtClean="0">
                <a:latin typeface="Monotype Corsiva" pitchFamily="66" charset="0"/>
              </a:rPr>
              <a:t>Стефанків</a:t>
            </a:r>
            <a:r>
              <a:rPr lang="uk-UA" sz="2800" b="1" dirty="0" smtClean="0">
                <a:latin typeface="Monotype Corsiva" pitchFamily="66" charset="0"/>
              </a:rPr>
              <a:t> Зоряна  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3131840" y="5805264"/>
            <a:ext cx="648072" cy="648072"/>
          </a:xfrm>
          <a:prstGeom prst="smileyFac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Изображение 195НРАРП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32656"/>
            <a:ext cx="4246810" cy="6297551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161</Words>
  <Application>Microsoft Office PowerPoint</Application>
  <PresentationFormat>Экран (4:3)</PresentationFormat>
  <Paragraphs>9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Родина в нашому житті</vt:lpstr>
      <vt:lpstr>Родина дуже важлива у житті кожної людини. Це найближчі, найрідніші люди, яких ми дуже любимо, які дарять нам тепло та допомагають у складних ситуаціях.  Це й рідна домівка, затишна та безпечна. </vt:lpstr>
      <vt:lpstr>Родина – це твій маленький світ, в якому все зрозуміле, дороге.   Родина – основа нашого суспільства.    </vt:lpstr>
      <vt:lpstr>Справжня родина – це більше, ніж просто бути родичами. Це особливе ставлення одне до одного. Це любов, взаємоповага, допомога. Адже родина  - це  не твір  людини, а Бога.       </vt:lpstr>
      <vt:lpstr>Головним  у  родині  і  зокрема  сімї  є  продовження роду.</vt:lpstr>
      <vt:lpstr>Кожен мріє про щасливу родину. Але це залежить від нас, від того, наскільки ми готові вкладати свої зусилля у неї. Бо це особисті стосунки між людьми різних поколінь, поглядів та переконань, які змушені постійно вирішувати побутові питання разом.</vt:lpstr>
      <vt:lpstr>Звичайно, бувають і конфлікти, і суперечки. Але я вважаю, найголовніше – це поважати одне одного.</vt:lpstr>
      <vt:lpstr>   Рідні люди – це подарунок долі, який ми маємо цінувати.     А родина – наш надійний притулок у великому, не завжди дружньому світі.     І кожен з нас обов’язково має вносити свій вклад у щастя своєї родини.</vt:lpstr>
      <vt:lpstr>Підготувала  учениця 10 класу Стефанків Зоряна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Родина в нашому житті</dc:title>
  <dc:creator>Seven</dc:creator>
  <cp:lastModifiedBy>Seven</cp:lastModifiedBy>
  <cp:revision>7</cp:revision>
  <dcterms:created xsi:type="dcterms:W3CDTF">2013-12-26T16:51:20Z</dcterms:created>
  <dcterms:modified xsi:type="dcterms:W3CDTF">2013-12-26T17:58:27Z</dcterms:modified>
</cp:coreProperties>
</file>