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57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78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70" r:id="rId27"/>
    <p:sldId id="258" r:id="rId28"/>
    <p:sldId id="259" r:id="rId29"/>
    <p:sldId id="261" r:id="rId30"/>
    <p:sldId id="262" r:id="rId31"/>
    <p:sldId id="263" r:id="rId32"/>
    <p:sldId id="29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4319874-5DDA-4111-8FC1-59220B3AB42C}" type="datetimeFigureOut">
              <a:rPr lang="ru-RU" smtClean="0"/>
              <a:pPr/>
              <a:t>15.05.2014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343CD40-B7CD-4B51-A7F2-845EA8B6C46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2.%20&#1040;&#1085;&#1075;&#1083;.&#1084;\Ferenc_List_-_Ferenc_List_Grezy_lyubvi.mp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2.%20&#1040;&#1085;&#1075;&#1083;.&#1084;\Bethoven_-_Misyachna_sonata.mp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2.%20&#1040;&#1085;&#1075;&#1083;.&#1084;\Volfgang_Amadej_Mocart_-_Opera_Ves_llya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2.%20&#1040;&#1085;&#1075;&#1083;.&#1084;\Shopen_Frederik_Fransua_-_Sobachij_vals.mp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2.%20&#1040;&#1085;&#1075;&#1083;.&#1084;\Iogann_Sebastyan_Bah_-_Tokata_i_Fuga_re_minor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2.%20&#1040;&#1085;&#1075;&#1083;.&#1084;\55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4678" y="2714620"/>
            <a:ext cx="33575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</a:t>
            </a:r>
            <a:endParaRPr lang="ru-RU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3570" y="5214950"/>
            <a:ext cx="2928958" cy="101566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uk-UA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Європи</a:t>
            </a:r>
            <a:endParaRPr lang="ru-R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428604"/>
            <a:ext cx="38416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cap="none" spc="0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Видатні</a:t>
            </a:r>
            <a:endParaRPr lang="ru-RU" sz="8000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2564904"/>
            <a:ext cx="3707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Леонардо </a:t>
            </a:r>
            <a:r>
              <a:rPr lang="uk-UA" sz="3200" b="1" dirty="0" err="1" smtClean="0">
                <a:solidFill>
                  <a:srgbClr val="7030A0"/>
                </a:solidFill>
              </a:rPr>
              <a:t>да</a:t>
            </a:r>
            <a:r>
              <a:rPr lang="uk-UA" sz="3200" b="1" dirty="0" smtClean="0">
                <a:solidFill>
                  <a:srgbClr val="7030A0"/>
                </a:solidFill>
              </a:rPr>
              <a:t> Вінчі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(Італія)</a:t>
            </a:r>
          </a:p>
        </p:txBody>
      </p:sp>
      <p:pic>
        <p:nvPicPr>
          <p:cNvPr id="5" name="Рисунок 4" descr="968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006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2564904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“</a:t>
            </a:r>
            <a:r>
              <a:rPr lang="uk-UA" sz="4000" b="1" dirty="0" err="1" smtClean="0">
                <a:solidFill>
                  <a:srgbClr val="7030A0"/>
                </a:solidFill>
              </a:rPr>
              <a:t>Мона</a:t>
            </a:r>
            <a:r>
              <a:rPr lang="uk-UA" sz="4000" b="1" dirty="0" smtClean="0">
                <a:solidFill>
                  <a:srgbClr val="7030A0"/>
                </a:solidFill>
              </a:rPr>
              <a:t> Ліза</a:t>
            </a:r>
            <a:r>
              <a:rPr lang="en-US" sz="4000" b="1" dirty="0" smtClean="0">
                <a:solidFill>
                  <a:srgbClr val="7030A0"/>
                </a:solidFill>
              </a:rPr>
              <a:t>”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monali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2492896"/>
            <a:ext cx="370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Рафаель</a:t>
            </a: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(Італія)</a:t>
            </a:r>
          </a:p>
        </p:txBody>
      </p:sp>
      <p:pic>
        <p:nvPicPr>
          <p:cNvPr id="7" name="Рисунок 6" descr="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290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2564904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“</a:t>
            </a:r>
            <a:r>
              <a:rPr lang="uk-UA" sz="4000" b="1" dirty="0" smtClean="0">
                <a:solidFill>
                  <a:srgbClr val="7030A0"/>
                </a:solidFill>
              </a:rPr>
              <a:t>Мадонна</a:t>
            </a:r>
            <a:r>
              <a:rPr lang="en-US" sz="4000" b="1" dirty="0" smtClean="0">
                <a:solidFill>
                  <a:srgbClr val="7030A0"/>
                </a:solidFill>
              </a:rPr>
              <a:t>”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674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2492896"/>
            <a:ext cx="370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Гете</a:t>
            </a: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(Німеччина)</a:t>
            </a:r>
          </a:p>
        </p:txBody>
      </p:sp>
      <p:pic>
        <p:nvPicPr>
          <p:cNvPr id="5" name="Рисунок 4" descr="5.И.-Гет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920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2564904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Трагедія</a:t>
            </a:r>
          </a:p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“</a:t>
            </a:r>
            <a:r>
              <a:rPr lang="uk-UA" sz="4000" b="1" dirty="0" smtClean="0">
                <a:solidFill>
                  <a:srgbClr val="7030A0"/>
                </a:solidFill>
              </a:rPr>
              <a:t>Фауст</a:t>
            </a:r>
            <a:r>
              <a:rPr lang="en-US" sz="4000" b="1" dirty="0" smtClean="0">
                <a:solidFill>
                  <a:srgbClr val="7030A0"/>
                </a:solidFill>
              </a:rPr>
              <a:t>”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FAU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406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2492896"/>
            <a:ext cx="370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7030A0"/>
                </a:solidFill>
              </a:rPr>
              <a:t>Джоан</a:t>
            </a:r>
            <a:r>
              <a:rPr lang="uk-UA" sz="3600" b="1" dirty="0" smtClean="0">
                <a:solidFill>
                  <a:srgbClr val="7030A0"/>
                </a:solidFill>
              </a:rPr>
              <a:t> </a:t>
            </a:r>
            <a:r>
              <a:rPr lang="uk-UA" sz="3600" b="1" dirty="0" err="1" smtClean="0">
                <a:solidFill>
                  <a:srgbClr val="7030A0"/>
                </a:solidFill>
              </a:rPr>
              <a:t>Роулінг</a:t>
            </a:r>
            <a:endParaRPr lang="uk-UA" sz="36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(Англія)</a:t>
            </a:r>
          </a:p>
        </p:txBody>
      </p:sp>
      <p:pic>
        <p:nvPicPr>
          <p:cNvPr id="7" name="Рисунок 6" descr="46993_904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5877272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“</a:t>
            </a:r>
            <a:r>
              <a:rPr lang="uk-UA" sz="4000" b="1" dirty="0" smtClean="0">
                <a:solidFill>
                  <a:srgbClr val="7030A0"/>
                </a:solidFill>
              </a:rPr>
              <a:t>Гаррі </a:t>
            </a:r>
            <a:r>
              <a:rPr lang="uk-UA" sz="4000" b="1" dirty="0" err="1" smtClean="0">
                <a:solidFill>
                  <a:srgbClr val="7030A0"/>
                </a:solidFill>
              </a:rPr>
              <a:t>Поттер</a:t>
            </a:r>
            <a:r>
              <a:rPr lang="en-US" sz="4000" b="1" dirty="0" smtClean="0">
                <a:solidFill>
                  <a:srgbClr val="7030A0"/>
                </a:solidFill>
              </a:rPr>
              <a:t>”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shotimg14346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2492896"/>
            <a:ext cx="370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Сервантес</a:t>
            </a: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(Іспанія)</a:t>
            </a:r>
          </a:p>
        </p:txBody>
      </p:sp>
      <p:pic>
        <p:nvPicPr>
          <p:cNvPr id="5" name="Рисунок 4" descr="613cd551145138b3fceee21fd502b46dbc5f6c1461745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040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4128" y="249289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“</a:t>
            </a:r>
            <a:r>
              <a:rPr lang="uk-UA" sz="4000" b="1" dirty="0" smtClean="0">
                <a:solidFill>
                  <a:srgbClr val="7030A0"/>
                </a:solidFill>
              </a:rPr>
              <a:t>Дон Кіхот</a:t>
            </a:r>
            <a:r>
              <a:rPr lang="en-US" sz="4000" b="1" dirty="0" smtClean="0">
                <a:solidFill>
                  <a:srgbClr val="7030A0"/>
                </a:solidFill>
              </a:rPr>
              <a:t>”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1fd5a7683f4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6521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2636912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7030A0"/>
                </a:solidFill>
              </a:rPr>
              <a:t>Пікассо</a:t>
            </a:r>
            <a:endParaRPr lang="uk-UA" sz="36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(Іспанія)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picass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364088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2492896"/>
            <a:ext cx="3275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7030A0"/>
                </a:solidFill>
              </a:rPr>
              <a:t>Астрід</a:t>
            </a:r>
            <a:r>
              <a:rPr lang="uk-UA" sz="3600" b="1" dirty="0" smtClean="0">
                <a:solidFill>
                  <a:srgbClr val="7030A0"/>
                </a:solidFill>
              </a:rPr>
              <a:t> </a:t>
            </a:r>
            <a:r>
              <a:rPr lang="uk-UA" sz="3600" b="1" dirty="0" err="1" smtClean="0">
                <a:solidFill>
                  <a:srgbClr val="7030A0"/>
                </a:solidFill>
              </a:rPr>
              <a:t>Ліндгрен</a:t>
            </a:r>
            <a:endParaRPr lang="uk-UA" sz="36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(</a:t>
            </a:r>
            <a:r>
              <a:rPr lang="uk-UA" sz="3600" b="1" dirty="0" err="1" smtClean="0">
                <a:solidFill>
                  <a:srgbClr val="7030A0"/>
                </a:solidFill>
              </a:rPr>
              <a:t>ІШвеція</a:t>
            </a:r>
            <a:r>
              <a:rPr lang="uk-UA" sz="3600" b="1" dirty="0" smtClean="0">
                <a:solidFill>
                  <a:srgbClr val="7030A0"/>
                </a:solidFill>
              </a:rPr>
              <a:t>)</a:t>
            </a:r>
          </a:p>
        </p:txBody>
      </p:sp>
      <p:pic>
        <p:nvPicPr>
          <p:cNvPr id="7" name="Рисунок 6" descr="Screen Shot 2013-05-28 at 9.08.15 P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841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0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“</a:t>
            </a:r>
            <a:r>
              <a:rPr lang="uk-UA" sz="4000" b="1" dirty="0" err="1" smtClean="0">
                <a:solidFill>
                  <a:srgbClr val="7030A0"/>
                </a:solidFill>
              </a:rPr>
              <a:t>Карлсон</a:t>
            </a:r>
            <a:r>
              <a:rPr lang="en-US" sz="4000" b="1" dirty="0" smtClean="0">
                <a:solidFill>
                  <a:srgbClr val="7030A0"/>
                </a:solidFill>
              </a:rPr>
              <a:t>”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wpapers_ru_Карлсон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pic>
        <p:nvPicPr>
          <p:cNvPr id="8" name="Рисунок 7" descr="malyish-i-karlson-sbornik-mul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61248"/>
            <a:ext cx="268716" cy="197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2492896"/>
            <a:ext cx="327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Ф. Кафка</a:t>
            </a: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(Чехія)</a:t>
            </a:r>
          </a:p>
        </p:txBody>
      </p:sp>
      <p:pic>
        <p:nvPicPr>
          <p:cNvPr id="5" name="Рисунок 4" descr="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58681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2066" y="2492896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“</a:t>
            </a:r>
            <a:r>
              <a:rPr lang="uk-UA" sz="4000" b="1" dirty="0" smtClean="0">
                <a:solidFill>
                  <a:srgbClr val="7030A0"/>
                </a:solidFill>
              </a:rPr>
              <a:t>Перевтілення</a:t>
            </a:r>
            <a:r>
              <a:rPr lang="en-US" sz="4000" b="1" dirty="0" smtClean="0">
                <a:solidFill>
                  <a:srgbClr val="7030A0"/>
                </a:solidFill>
              </a:rPr>
              <a:t>”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The Metamorphosis  Kaf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200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2492896"/>
            <a:ext cx="327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С. Далі</a:t>
            </a: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(Іспанія)</a:t>
            </a:r>
          </a:p>
        </p:txBody>
      </p:sp>
      <p:pic>
        <p:nvPicPr>
          <p:cNvPr id="7" name="Рисунок 6" descr="dali3_jpg_1309012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360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5949280"/>
            <a:ext cx="392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“</a:t>
            </a:r>
            <a:r>
              <a:rPr lang="uk-UA" sz="4000" b="1" dirty="0" smtClean="0">
                <a:solidFill>
                  <a:srgbClr val="7030A0"/>
                </a:solidFill>
              </a:rPr>
              <a:t>Слони</a:t>
            </a:r>
            <a:r>
              <a:rPr lang="en-US" sz="4000" b="1" dirty="0" smtClean="0">
                <a:solidFill>
                  <a:srgbClr val="7030A0"/>
                </a:solidFill>
              </a:rPr>
              <a:t>”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Bankoboev.Ru_risunok_salvadora_dali_slo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94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ф ліст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54181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263691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Ф. Ліст (Угорщина)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4869160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Марення любові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Ferenc_List_-_Ferenc_List_Grezy_lyubv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308304" y="134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263691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</a:rPr>
              <a:t>Ф. Ліст (Угорщина)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бетхове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805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578078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Бетховен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(Німеччина)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594928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Місячна соната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Bethoven_-_Misyachna_sona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547664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263691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А. Моцарт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(Австрія)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моцар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94015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8144" y="4725144"/>
            <a:ext cx="327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Весілля Фігаро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Volfgang_Amadej_Mocart_-_Opera_Ves_ll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588224" y="155679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263691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Ф. Шопен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(Польща)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шопе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156176" cy="6858000"/>
          </a:xfrm>
          <a:prstGeom prst="rect">
            <a:avLst/>
          </a:prstGeom>
        </p:spPr>
      </p:pic>
      <p:pic>
        <p:nvPicPr>
          <p:cNvPr id="8" name="Shopen_Frederik_Fransua_-_Sobachij_val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876256" y="1340768"/>
            <a:ext cx="3048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2160" y="4653136"/>
            <a:ext cx="313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Собачий вальс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пікас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085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544522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“</a:t>
            </a:r>
            <a:r>
              <a:rPr lang="uk-UA" sz="3600" b="1" dirty="0" smtClean="0">
                <a:solidFill>
                  <a:srgbClr val="7030A0"/>
                </a:solidFill>
              </a:rPr>
              <a:t>Герніка</a:t>
            </a:r>
            <a:r>
              <a:rPr lang="en-US" sz="3600" b="1" dirty="0" smtClean="0">
                <a:solidFill>
                  <a:srgbClr val="7030A0"/>
                </a:solidFill>
              </a:rPr>
              <a:t>”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263691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С. Бах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(Німеччина)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ба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2536" y="0"/>
            <a:ext cx="594015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6136" y="465313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Токата й Фуга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ogann_Sebastyan_Bah_-_Tokata_i_Fuga_re_mino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804248" y="177281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263691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Й. Штраус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(Австрія)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штрау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9613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2120" y="4869160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Віденський вальс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5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8" y="2636912"/>
            <a:ext cx="34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Ван </a:t>
            </a:r>
            <a:r>
              <a:rPr lang="uk-UA" sz="3600" b="1" dirty="0" err="1" smtClean="0">
                <a:solidFill>
                  <a:srgbClr val="7030A0"/>
                </a:solidFill>
              </a:rPr>
              <a:t>Гог</a:t>
            </a:r>
            <a:r>
              <a:rPr lang="uk-UA" sz="3600" b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(Нідерланди)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ван 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195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2708920"/>
            <a:ext cx="327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“</a:t>
            </a:r>
            <a:r>
              <a:rPr lang="uk-UA" sz="3600" b="1" dirty="0" smtClean="0">
                <a:solidFill>
                  <a:srgbClr val="7030A0"/>
                </a:solidFill>
              </a:rPr>
              <a:t>Соняшники</a:t>
            </a:r>
            <a:r>
              <a:rPr lang="en-US" sz="3600" b="1" dirty="0" smtClean="0">
                <a:solidFill>
                  <a:srgbClr val="7030A0"/>
                </a:solidFill>
              </a:rPr>
              <a:t>”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соня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961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0694" y="2636912"/>
            <a:ext cx="3643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Мікеланджело</a:t>
            </a:r>
          </a:p>
          <a:p>
            <a:pPr algn="ctr"/>
            <a:r>
              <a:rPr lang="uk-UA" sz="3600" b="1" dirty="0" smtClean="0">
                <a:solidFill>
                  <a:srgbClr val="7030A0"/>
                </a:solidFill>
              </a:rPr>
              <a:t>(Італія)</a:t>
            </a:r>
          </a:p>
          <a:p>
            <a:pPr algn="ctr"/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мыке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906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5373216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</a:rPr>
              <a:t>“</a:t>
            </a:r>
            <a:r>
              <a:rPr lang="uk-UA" sz="4000" b="1" dirty="0" err="1" smtClean="0">
                <a:solidFill>
                  <a:srgbClr val="7030A0"/>
                </a:solidFill>
              </a:rPr>
              <a:t>Сикстинська</a:t>
            </a:r>
            <a:r>
              <a:rPr lang="uk-UA" sz="4000" b="1" dirty="0" smtClean="0">
                <a:solidFill>
                  <a:srgbClr val="7030A0"/>
                </a:solidFill>
              </a:rPr>
              <a:t> капела</a:t>
            </a:r>
            <a:r>
              <a:rPr lang="en-US" sz="4000" b="1" dirty="0" smtClean="0">
                <a:solidFill>
                  <a:srgbClr val="7030A0"/>
                </a:solidFill>
              </a:rPr>
              <a:t>”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sistine-kapella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085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12" y="2564904"/>
            <a:ext cx="3071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Рембрандт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(Нідерланди)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1352720334_rembrandt-harmensz-van-rijn-portret-van-johannes-wtenboga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4442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234-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3570" y="2708920"/>
            <a:ext cx="3320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“</a:t>
            </a:r>
            <a:r>
              <a:rPr lang="uk-UA" sz="3600" b="1" dirty="0" smtClean="0">
                <a:solidFill>
                  <a:srgbClr val="7030A0"/>
                </a:solidFill>
              </a:rPr>
              <a:t>Повернення блудного сина</a:t>
            </a:r>
            <a:r>
              <a:rPr lang="en-US" sz="3600" b="1" dirty="0" smtClean="0">
                <a:solidFill>
                  <a:srgbClr val="7030A0"/>
                </a:solidFill>
              </a:rPr>
              <a:t>”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the-return-of-the-prodigal-son-16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690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133</TotalTime>
  <Words>168</Words>
  <Application>Microsoft Office PowerPoint</Application>
  <PresentationFormat>Экран (4:3)</PresentationFormat>
  <Paragraphs>58</Paragraphs>
  <Slides>32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HP-PC</dc:creator>
  <cp:lastModifiedBy>OLGA</cp:lastModifiedBy>
  <cp:revision>17</cp:revision>
  <dcterms:created xsi:type="dcterms:W3CDTF">2014-05-13T17:36:40Z</dcterms:created>
  <dcterms:modified xsi:type="dcterms:W3CDTF">2014-05-15T09:14:57Z</dcterms:modified>
</cp:coreProperties>
</file>