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65" r:id="rId3"/>
    <p:sldId id="297" r:id="rId4"/>
    <p:sldId id="298" r:id="rId5"/>
    <p:sldId id="299" r:id="rId6"/>
    <p:sldId id="285" r:id="rId7"/>
    <p:sldId id="286" r:id="rId8"/>
    <p:sldId id="288" r:id="rId9"/>
    <p:sldId id="280" r:id="rId10"/>
    <p:sldId id="290" r:id="rId11"/>
    <p:sldId id="295" r:id="rId12"/>
    <p:sldId id="296" r:id="rId13"/>
    <p:sldId id="314" r:id="rId14"/>
    <p:sldId id="276" r:id="rId15"/>
    <p:sldId id="277" r:id="rId16"/>
    <p:sldId id="278" r:id="rId17"/>
    <p:sldId id="279" r:id="rId18"/>
    <p:sldId id="281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0" r:id="rId29"/>
    <p:sldId id="312" r:id="rId30"/>
    <p:sldId id="313" r:id="rId31"/>
    <p:sldId id="315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втор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9619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01.12.2014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01.12.2014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3" y="4754880"/>
            <a:ext cx="12192003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8" y="4724400"/>
            <a:ext cx="12188827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3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3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2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5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5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7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2" y="411480"/>
            <a:ext cx="12188827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t>01.12.2014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4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4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01.12.2014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01.12.2014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01.12.2014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2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3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7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7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4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p:transition spd="slow">
    <p:wipe/>
  </p:transition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 userDrawn="1">
          <p15:clr>
            <a:srgbClr val="F26B43"/>
          </p15:clr>
        </p15:guide>
        <p15:guide id="2" pos="40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upload.wikimedia.org/wikipedia/commons/7/72/221B_Baker_Street,_London_-_Sherlock_Homes_Museu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mendesign.com/photo/sherlock_holmes/DSC00103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camendesign.com/photo/sherlock_holmes/DSC0008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explore-london.co.uk/cleo.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Palace_of_Westminster,_London_-_Feb_2007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8/8e/30_St_Mary_Axe,_'Gherkin'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3/34/30_St_Mary_Axe_-_The_Gherkin_from_Leadenhall_St_-_Nov_200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d/db/Trafalgar_Square_Christmas_Carols_-_Dec_200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c/ca/London_TrafalgarSquareColumn01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>
                <a:latin typeface="Corbel"/>
              </a:rPr>
              <a:t>План бизнес-проекта</a:t>
            </a:r>
            <a:endParaRPr lang="ru-RU" dirty="0">
              <a:latin typeface="Corbel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Имя выступающего | название компании</a:t>
            </a:r>
            <a:endParaRPr lang="ru-RU" dirty="0"/>
          </a:p>
        </p:txBody>
      </p:sp>
      <p:pic>
        <p:nvPicPr>
          <p:cNvPr id="5" name="Picture 3" descr="http://storage1.ogorod.com/UserPics/748545/60095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000" b="101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-171400"/>
            <a:ext cx="60452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London</a:t>
            </a:r>
            <a:endParaRPr lang="ru-RU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12" descr="гер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05" y="2403476"/>
            <a:ext cx="2665412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203316"/>
            <a:ext cx="11953328" cy="5620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Sherlock Holmes Museum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 Шерлока Холмса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44072" y="1772818"/>
            <a:ext cx="4824536" cy="4320479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en-US" sz="2800" dirty="0"/>
              <a:t>The Sherlock Holmes Museum is a popular privately-run museum in London, England, dedicated to the famous detective Sherlock Holmes. It opened in 1990 and is situated in Baker Street</a:t>
            </a:r>
            <a:r>
              <a:rPr lang="ru-RU" sz="2800" dirty="0"/>
              <a:t>.</a:t>
            </a:r>
            <a:endParaRPr lang="en-US" sz="2800" dirty="0"/>
          </a:p>
        </p:txBody>
      </p:sp>
      <p:pic>
        <p:nvPicPr>
          <p:cNvPr id="43010" name="Picture 2" descr="File:221B Baker Street, London - Sherlock Homes Muse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765390"/>
            <a:ext cx="5256584" cy="2664296"/>
          </a:xfrm>
          <a:prstGeom prst="rect">
            <a:avLst/>
          </a:prstGeom>
          <a:noFill/>
        </p:spPr>
      </p:pic>
      <p:pic>
        <p:nvPicPr>
          <p:cNvPr id="43012" name="Picture 4" descr="http://camendesign.com/photo/sherlock_holmes/DSC00083_previe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55442" y="3501694"/>
            <a:ext cx="2226595" cy="2967634"/>
          </a:xfrm>
          <a:prstGeom prst="rect">
            <a:avLst/>
          </a:prstGeom>
          <a:noFill/>
        </p:spPr>
      </p:pic>
      <p:pic>
        <p:nvPicPr>
          <p:cNvPr id="43014" name="Picture 6" descr="http://camendesign.com/photo/sherlock_holmes/DSC00103_preview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35760" y="3501694"/>
            <a:ext cx="2214268" cy="2951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982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9982" y="133413"/>
            <a:ext cx="7548500" cy="56735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Cleopatra’s Needle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Голка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Клеопатри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4164" y="868231"/>
            <a:ext cx="7320136" cy="2548879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en-US" sz="2800" dirty="0"/>
              <a:t>Anyone visiting London for the first time and walking along the Thames  may be surprised to come across an original Egyptian obelisk.  </a:t>
            </a:r>
          </a:p>
          <a:p>
            <a:pPr indent="0" algn="just">
              <a:buNone/>
            </a:pPr>
            <a:r>
              <a:rPr lang="en-US" sz="2800" dirty="0"/>
              <a:t>This obelisk is known as Cleopatra's Needle …though it has very little to do with Cleopatra at all. </a:t>
            </a:r>
          </a:p>
          <a:p>
            <a:pPr indent="0" algn="just">
              <a:buNone/>
            </a:pPr>
            <a:r>
              <a:rPr lang="uk-UA" sz="2800" dirty="0"/>
              <a:t> </a:t>
            </a:r>
            <a:r>
              <a:rPr lang="en-US" sz="2800" dirty="0"/>
              <a:t>It is known as Cleopatra's Needle as it was brought to London from Alexandria, the royal city of Cleopatra.   </a:t>
            </a:r>
          </a:p>
          <a:p>
            <a:pPr indent="0" algn="just">
              <a:buNone/>
            </a:pPr>
            <a:r>
              <a:rPr lang="en-US" sz="2800" dirty="0"/>
              <a:t>Cleopatra's Needle stands on the Thames</a:t>
            </a:r>
            <a:r>
              <a:rPr lang="ru-RU" sz="2800" dirty="0"/>
              <a:t>.</a:t>
            </a:r>
            <a:r>
              <a:rPr lang="en-US" sz="2800" dirty="0"/>
              <a:t> Two large bronze Sphinxes lie on either side of the Needle. These are Victorian versions of the traditional Egyptian original. </a:t>
            </a:r>
          </a:p>
        </p:txBody>
      </p:sp>
      <p:pic>
        <p:nvPicPr>
          <p:cNvPr id="44036" name="Picture 4" descr="photo of cleopatras need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567"/>
            <a:ext cx="3757016" cy="6525344"/>
          </a:xfrm>
          <a:prstGeom prst="rect">
            <a:avLst/>
          </a:prstGeom>
          <a:noFill/>
        </p:spPr>
      </p:pic>
      <p:pic>
        <p:nvPicPr>
          <p:cNvPr id="44034" name="Picture 2" descr="http://www.akhet.co.uk/england/clsphyn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592" y="1902239"/>
            <a:ext cx="2448272" cy="3029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517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4819" name="Picture 4" descr="cleopatras-need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197" y="0"/>
            <a:ext cx="4668838" cy="6858000"/>
          </a:xfrm>
          <a:noFill/>
        </p:spPr>
      </p:pic>
      <p:pic>
        <p:nvPicPr>
          <p:cNvPr id="34820" name="Picture 7" descr="Cleopatra's_Need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7080" y="0"/>
            <a:ext cx="5003800" cy="6858000"/>
          </a:xfrm>
          <a:noFill/>
        </p:spPr>
      </p:pic>
      <p:sp>
        <p:nvSpPr>
          <p:cNvPr id="77834" name="WordArt 10"/>
          <p:cNvSpPr>
            <a:spLocks noChangeArrowheads="1" noChangeShapeType="1" noTextEdit="1"/>
          </p:cNvSpPr>
          <p:nvPr/>
        </p:nvSpPr>
        <p:spPr bwMode="auto">
          <a:xfrm>
            <a:off x="2855913" y="5734050"/>
            <a:ext cx="63357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Cleopatra's Needle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12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ig Ben London Wallpaper Image Pics #9994 Wallpaper HDwallP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2" y="379"/>
            <a:ext cx="11748459" cy="66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Биг Бен, Лондон; фото 3145618, фотограф Sergey Borisov. Фотобанк Лори - Продажа фотографий, иллюстраций и изображений, видео д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" y="379"/>
            <a:ext cx="4392488" cy="66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768408" y="332656"/>
            <a:ext cx="2160240" cy="6478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Ben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563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стории о Македо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-9165"/>
            <a:ext cx="9937104" cy="66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600056" y="332658"/>
            <a:ext cx="4258740" cy="7226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Buckingham  Palace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535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estminster Abbey, How To Get To Westminster Abbey By Train Buy Cheap Train Tic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-9939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384032" y="116634"/>
            <a:ext cx="4016548" cy="7364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Westminster Abbey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981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ондонский Тауэр, Великобритания, Лондон: фото, описание, ад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0"/>
            <a:ext cx="9916952" cy="6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456040" y="188640"/>
            <a:ext cx="4392488" cy="7200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Tower of London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102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:\589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2" y="23144"/>
            <a:ext cx="8507725" cy="657230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104112" y="476672"/>
            <a:ext cx="2520280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288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London_HydePar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774828" y="5013325"/>
            <a:ext cx="88931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Here are the historical places as well </a:t>
            </a:r>
          </a:p>
          <a:p>
            <a:pPr algn="ctr"/>
            <a:r>
              <a:rPr lang="en-US" sz="3600" b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as the famous parks. </a:t>
            </a:r>
          </a:p>
          <a:p>
            <a:pPr algn="ctr"/>
            <a:r>
              <a:rPr lang="en-US" sz="3600" b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Hyde Park with its Speaker's Corner is also here. </a:t>
            </a:r>
            <a:endParaRPr lang="ru-RU" sz="3600" b="1" kern="10" dirty="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13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60638 1.5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13" y="7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QueensResid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029450"/>
          </a:xfrm>
          <a:noFill/>
        </p:spPr>
      </p:pic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855916" y="549278"/>
            <a:ext cx="66246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The Queen's Residence 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2063750" y="5084763"/>
            <a:ext cx="7848600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The Queen's Residence was built in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1870 for Samuel Barnard, a vice president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of the Paper Company.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ps_Lond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919288" y="549275"/>
            <a:ext cx="82804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CCFFCC"/>
                </a:solidFill>
                <a:cs typeface="Arial" panose="020B0604020202020204" pitchFamily="34" charset="0"/>
              </a:rPr>
              <a:t>London is the British capital and 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CCFFCC"/>
                </a:solidFill>
                <a:cs typeface="Arial" panose="020B0604020202020204" pitchFamily="34" charset="0"/>
              </a:rPr>
              <a:t>one of the biggest cities in the world. </a:t>
            </a:r>
            <a:endParaRPr lang="ru-RU" sz="3600" b="1" kern="10" dirty="0">
              <a:ln w="19050">
                <a:solidFill>
                  <a:srgbClr val="339966"/>
                </a:solidFill>
                <a:round/>
                <a:headEnd/>
                <a:tailEnd/>
              </a:ln>
              <a:solidFill>
                <a:srgbClr val="CCFF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97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5" name="Picture 4" descr="Queen's_Resid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100888"/>
          </a:xfrm>
          <a:noFill/>
        </p:spPr>
      </p:pic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2351088" y="692150"/>
            <a:ext cx="7777162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The 1700’s 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the Queen's Residence was a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gift from Henry Ford.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90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1" name="Picture 4" descr="regent_stre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029450"/>
          </a:xfrm>
          <a:noFill/>
        </p:spPr>
      </p:pic>
      <p:sp>
        <p:nvSpPr>
          <p:cNvPr id="22532" name="WordArt 7"/>
          <p:cNvSpPr>
            <a:spLocks noChangeArrowheads="1" noChangeShapeType="1" noTextEdit="1"/>
          </p:cNvSpPr>
          <p:nvPr/>
        </p:nvSpPr>
        <p:spPr bwMode="auto">
          <a:xfrm>
            <a:off x="2135188" y="1557338"/>
            <a:ext cx="76327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Museums and art galleries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of London.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6568" name="WordArt 8"/>
          <p:cNvSpPr>
            <a:spLocks noChangeArrowheads="1" noChangeShapeType="1" noTextEdit="1"/>
          </p:cNvSpPr>
          <p:nvPr/>
        </p:nvSpPr>
        <p:spPr bwMode="auto">
          <a:xfrm>
            <a:off x="4079875" y="4292603"/>
            <a:ext cx="44640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Tate Gallery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01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1271464" y="404664"/>
            <a:ext cx="10515520" cy="123342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London is very rich in museums and art galleries. If you are fond of painting you'll go to the Tate Gallery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4000" dirty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35424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79" name="Picture 8" descr="tate-gallery-4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4350"/>
          </a:xfrm>
        </p:spPr>
      </p:pic>
      <p:sp>
        <p:nvSpPr>
          <p:cNvPr id="24580" name="WordArt 9"/>
          <p:cNvSpPr>
            <a:spLocks noChangeArrowheads="1" noChangeShapeType="1" noTextEdit="1"/>
          </p:cNvSpPr>
          <p:nvPr/>
        </p:nvSpPr>
        <p:spPr bwMode="auto">
          <a:xfrm>
            <a:off x="1774828" y="333375"/>
            <a:ext cx="8893175" cy="141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A rich sugar manufacturer Henry Tate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founded it in 1897.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13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3" name="Picture 4" descr="tate_gallery_изнутр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25604" name="WordArt 7"/>
          <p:cNvSpPr>
            <a:spLocks noChangeArrowheads="1" noChangeShapeType="1" noTextEdit="1"/>
          </p:cNvSpPr>
          <p:nvPr/>
        </p:nvSpPr>
        <p:spPr bwMode="auto">
          <a:xfrm>
            <a:off x="1882775" y="549278"/>
            <a:ext cx="8605838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There are about 300 oils and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19000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watercolours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and drawings.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81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1" name="Picture 4" descr="British Muse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27652" name="WordArt 7"/>
          <p:cNvSpPr>
            <a:spLocks noChangeArrowheads="1" noChangeShapeType="1" noTextEdit="1"/>
          </p:cNvSpPr>
          <p:nvPr/>
        </p:nvSpPr>
        <p:spPr bwMode="auto">
          <a:xfrm>
            <a:off x="1524000" y="2997200"/>
            <a:ext cx="914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Arial" panose="020B0604020202020204" pitchFamily="34" charset="0"/>
              </a:rPr>
              <a:t>By law a copy of every book, periodical </a:t>
            </a:r>
          </a:p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Arial" panose="020B0604020202020204" pitchFamily="34" charset="0"/>
              </a:rPr>
              <a:t>and newspaper, published in Britain</a:t>
            </a:r>
          </a:p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Arial" panose="020B0604020202020204" pitchFamily="34" charset="0"/>
              </a:rPr>
              <a:t> must be presented in the British museum.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5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5" name="Picture 4" descr="british_museum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28676" name="WordArt 7"/>
          <p:cNvSpPr>
            <a:spLocks noChangeArrowheads="1" noChangeShapeType="1" noTextEdit="1"/>
          </p:cNvSpPr>
          <p:nvPr/>
        </p:nvSpPr>
        <p:spPr bwMode="auto">
          <a:xfrm>
            <a:off x="2063753" y="1196975"/>
            <a:ext cx="783907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This collection is so vast that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only a very small percentage of it is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on show to the public.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13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3" name="Picture 4" descr="Southwark_reconstructed_glo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1919288" y="4652966"/>
            <a:ext cx="8424862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The original Globe Theatre was built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in 1599 by the playing company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to which Shakespeare belonged.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0360" name="WordArt 8"/>
          <p:cNvSpPr>
            <a:spLocks noChangeArrowheads="1" noChangeShapeType="1" noTextEdit="1"/>
          </p:cNvSpPr>
          <p:nvPr/>
        </p:nvSpPr>
        <p:spPr bwMode="auto">
          <a:xfrm>
            <a:off x="2927353" y="1412875"/>
            <a:ext cx="60483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Globe Theatre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42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2771" name="Picture 4" descr="277 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1847850" y="476250"/>
            <a:ext cx="84963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The Cathedral of Saint Paul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35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3795" name="Picture 8" descr="Piccadill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994" y="0"/>
            <a:ext cx="5241925" cy="6858000"/>
          </a:xfrm>
        </p:spPr>
      </p:pic>
      <p:pic>
        <p:nvPicPr>
          <p:cNvPr id="33796" name="Picture 13" descr="Статуя-На_границе_Лондон_сит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353" y="0"/>
            <a:ext cx="4643437" cy="6858000"/>
          </a:xfrm>
        </p:spPr>
      </p:pic>
      <p:sp>
        <p:nvSpPr>
          <p:cNvPr id="76815" name="WordArt 15"/>
          <p:cNvSpPr>
            <a:spLocks noChangeArrowheads="1" noChangeShapeType="1" noTextEdit="1"/>
          </p:cNvSpPr>
          <p:nvPr/>
        </p:nvSpPr>
        <p:spPr bwMode="auto">
          <a:xfrm>
            <a:off x="2301054" y="5949950"/>
            <a:ext cx="26638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Piccadilly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6816" name="WordArt 16"/>
          <p:cNvSpPr>
            <a:spLocks noChangeArrowheads="1" noChangeShapeType="1" noTextEdit="1"/>
          </p:cNvSpPr>
          <p:nvPr/>
        </p:nvSpPr>
        <p:spPr bwMode="auto">
          <a:xfrm>
            <a:off x="6525043" y="5337969"/>
            <a:ext cx="417671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Statue on border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the city of London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82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5" grpId="0" animBg="1"/>
      <p:bldP spid="768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Темз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883568" y="462636"/>
            <a:ext cx="8424862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London is situated upon both banks of the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River Thames, it is the largest city in Britain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and one of the largest in the world.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3879057" y="2365132"/>
            <a:ext cx="44338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Its population is about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7 million people.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98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3" name="Picture 10" descr="Queen-Victoria-Memori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2495553" y="5805491"/>
            <a:ext cx="72739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Queen Victoria Memorial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26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408" y="-313194"/>
            <a:ext cx="1051316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i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en-US" sz="11500" b="1" i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11500" b="1" i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 for</a:t>
            </a:r>
            <a:br>
              <a:rPr lang="en-US" sz="11500" b="1" i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11500" b="1" i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your attention!</a:t>
            </a:r>
            <a:r>
              <a:rPr lang="ru-RU" sz="5400" b="1" i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5400" b="1" i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ru-RU" sz="11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25313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london_map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1639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three parts: 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City of London, the West End 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the East End.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95" name="Picture 11" descr="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32813">
            <a:off x="479571" y="3090388"/>
            <a:ext cx="3209962" cy="2193350"/>
          </a:xfrm>
          <a:noFill/>
        </p:spPr>
      </p:pic>
      <p:pic>
        <p:nvPicPr>
          <p:cNvPr id="16398" name="Picture 14" descr="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813">
            <a:off x="3651145" y="982774"/>
            <a:ext cx="4328378" cy="29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813">
            <a:off x="9037376" y="3239052"/>
            <a:ext cx="3047708" cy="208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536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048" y="476672"/>
            <a:ext cx="4680520" cy="99412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Palace of Westminster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uk-UA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мінстерський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палац</a:t>
            </a: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5960" y="1052738"/>
            <a:ext cx="5832648" cy="4525963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en-US" sz="2800" dirty="0"/>
              <a:t>The </a:t>
            </a:r>
            <a:r>
              <a:rPr lang="en-US" sz="2800" b="1" dirty="0"/>
              <a:t>Palace of Westminster</a:t>
            </a:r>
            <a:r>
              <a:rPr lang="en-US" sz="2800" dirty="0"/>
              <a:t>, also known as the </a:t>
            </a:r>
            <a:r>
              <a:rPr lang="en-US" sz="2800" b="1" dirty="0"/>
              <a:t>Houses of Parliament</a:t>
            </a:r>
            <a:r>
              <a:rPr lang="en-US" sz="2800" dirty="0"/>
              <a:t> or </a:t>
            </a:r>
            <a:r>
              <a:rPr lang="en-US" sz="2800" b="1" dirty="0"/>
              <a:t>Westminster Palace</a:t>
            </a:r>
            <a:r>
              <a:rPr lang="en-US" sz="2800" dirty="0"/>
              <a:t>, is the meeting place of the two houses of the Parliament of the United Kingdom—the House of Lords</a:t>
            </a:r>
            <a:r>
              <a:rPr lang="ru-RU" sz="2800" dirty="0"/>
              <a:t> </a:t>
            </a:r>
            <a:r>
              <a:rPr lang="en-US" sz="2800" dirty="0"/>
              <a:t>and the House of Commons. It lies on the north bank of the River Thames, close to the historic Westminster Abbey. The Palace is one of the centers of</a:t>
            </a:r>
            <a:r>
              <a:rPr lang="ru-RU" sz="2800" dirty="0"/>
              <a:t> </a:t>
            </a:r>
            <a:r>
              <a:rPr lang="en-US" sz="2800" dirty="0"/>
              <a:t>political life in the United Kingdom</a:t>
            </a:r>
            <a:r>
              <a:rPr lang="ru-RU" sz="2800" dirty="0"/>
              <a:t>.</a:t>
            </a:r>
            <a:r>
              <a:rPr lang="en-US" sz="2800" dirty="0"/>
              <a:t> </a:t>
            </a:r>
            <a:endParaRPr lang="ru-RU" sz="2800" dirty="0"/>
          </a:p>
        </p:txBody>
      </p:sp>
      <p:pic>
        <p:nvPicPr>
          <p:cNvPr id="35842" name="Picture 2" descr="Houses of Parliament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260651"/>
            <a:ext cx="4762500" cy="3571875"/>
          </a:xfrm>
          <a:prstGeom prst="rect">
            <a:avLst/>
          </a:prstGeom>
          <a:noFill/>
        </p:spPr>
      </p:pic>
      <p:pic>
        <p:nvPicPr>
          <p:cNvPr id="35844" name="Picture 4" descr="Файл:Palace of Westminster, London - Feb 20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0" y="4077072"/>
            <a:ext cx="4680520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359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89794"/>
            <a:ext cx="10587528" cy="864072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 Mary Axe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was a medieval parish in London whose name survives on the street it formerly occupied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Файл:30 St Mary Axe, 'Gherkin'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1084910"/>
            <a:ext cx="3744416" cy="5656458"/>
          </a:xfrm>
          <a:prstGeom prst="rect">
            <a:avLst/>
          </a:prstGeom>
          <a:noFill/>
        </p:spPr>
      </p:pic>
      <p:pic>
        <p:nvPicPr>
          <p:cNvPr id="36868" name="Picture 4" descr="Файл:30 St Mary Axe - The Gherkin from Leadenhall St - Nov 20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008" y="1136795"/>
            <a:ext cx="3384376" cy="57212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92008" y="644138"/>
            <a:ext cx="3374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Хмарочос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Мері-Екс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17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84" y="620688"/>
            <a:ext cx="4608512" cy="92211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Trafalgar Square</a:t>
            </a:r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Трафаргарська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1700808"/>
            <a:ext cx="6984776" cy="3744416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en-US" sz="3200" b="1" dirty="0"/>
              <a:t>Trafalgar Square</a:t>
            </a:r>
            <a:r>
              <a:rPr lang="en-US" sz="3200" dirty="0"/>
              <a:t> is a public</a:t>
            </a:r>
            <a:r>
              <a:rPr lang="uk-UA" sz="3200" dirty="0"/>
              <a:t> </a:t>
            </a:r>
            <a:r>
              <a:rPr lang="en-US" sz="3200" dirty="0"/>
              <a:t>space and tourist attraction in central London, England.</a:t>
            </a:r>
            <a:r>
              <a:rPr lang="uk-UA" sz="3200" dirty="0"/>
              <a:t> </a:t>
            </a:r>
            <a:r>
              <a:rPr lang="en-US" sz="3200" dirty="0"/>
              <a:t>At its centre is Nelson's Column. There are a number of statues and sculptures in the square. The square is also used for political demonstrations and community gatherings, such as the celebration of New Year's Eve .</a:t>
            </a:r>
            <a:endParaRPr lang="ru-RU" sz="3200" dirty="0"/>
          </a:p>
        </p:txBody>
      </p:sp>
      <p:pic>
        <p:nvPicPr>
          <p:cNvPr id="37892" name="Picture 4" descr="File:Trafalgar Square Christmas Carols - Dec 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4358" y="3429002"/>
            <a:ext cx="4777465" cy="3069521"/>
          </a:xfrm>
          <a:prstGeom prst="rect">
            <a:avLst/>
          </a:prstGeom>
          <a:noFill/>
        </p:spPr>
      </p:pic>
      <p:pic>
        <p:nvPicPr>
          <p:cNvPr id="37894" name="Picture 6" descr="Файл:London TrafalgarSquareColumn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89737" y="260648"/>
            <a:ext cx="2064229" cy="3096344"/>
          </a:xfrm>
          <a:prstGeom prst="rect">
            <a:avLst/>
          </a:prstGeom>
          <a:noFill/>
        </p:spPr>
      </p:pic>
      <p:pic>
        <p:nvPicPr>
          <p:cNvPr id="37896" name="Picture 8" descr="0_af9e_1933c0e6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13473" y="260649"/>
            <a:ext cx="2362571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047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afalgar Square Picture Gallery - Photo Gallery -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47" y="0"/>
            <a:ext cx="997394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600058" y="404666"/>
            <a:ext cx="3646983" cy="6559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Trafalgar Square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592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6228" y="1038746"/>
            <a:ext cx="5922232" cy="3528392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en-US" sz="2800" b="1" dirty="0"/>
              <a:t>London Zoo</a:t>
            </a:r>
            <a:r>
              <a:rPr lang="en-US" sz="2800" dirty="0"/>
              <a:t> is the</a:t>
            </a:r>
            <a:r>
              <a:rPr lang="ru-RU" sz="2800" dirty="0"/>
              <a:t> </a:t>
            </a:r>
            <a:r>
              <a:rPr lang="en-US" sz="2800" dirty="0"/>
              <a:t>world's oldest scientific zoo.  Today it houses a collection of 755 species of animals, with 16,802 individuals, making it one of the largest collections in the</a:t>
            </a:r>
            <a:r>
              <a:rPr lang="uk-UA" sz="2800" dirty="0"/>
              <a:t> </a:t>
            </a:r>
            <a:r>
              <a:rPr lang="en-US" sz="2800" dirty="0"/>
              <a:t>United Kingdom.</a:t>
            </a:r>
            <a:endParaRPr lang="ru-RU" sz="2800" dirty="0"/>
          </a:p>
        </p:txBody>
      </p:sp>
      <p:pic>
        <p:nvPicPr>
          <p:cNvPr id="1028" name="Picture 4" descr="London Zoo Consumer Product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11" y="-128687"/>
            <a:ext cx="5715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xploring Izmir Zoo and Wildlife Park - My Destination Iz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00" y="4153115"/>
            <a:ext cx="3470208" cy="24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гулки по Лондону ВКонтак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01" y="4153113"/>
            <a:ext cx="3510103" cy="23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ondon Zoo Entrance"/>
          <p:cNvPicPr>
            <a:picLocks noChangeAspect="1" noChangeArrowheads="1"/>
          </p:cNvPicPr>
          <p:nvPr/>
        </p:nvPicPr>
        <p:blipFill rotWithShape="1">
          <a:blip r:embed="rId5" cstate="print"/>
          <a:srcRect t="15529" b="10509"/>
          <a:stretch/>
        </p:blipFill>
        <p:spPr bwMode="auto">
          <a:xfrm>
            <a:off x="1228" y="4239589"/>
            <a:ext cx="4888773" cy="23774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816" y="230972"/>
            <a:ext cx="8658536" cy="63408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London Zoo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Лондонский зоопарк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92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.potx" id="{550E9860-DDBE-4F32-8C91-BD68422380AD}" vid="{EA8D2149-94F0-4A92-B33E-5821C3BFA23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плана бизнес-проекта (широкоэкранный формат)</Template>
  <TotalTime>0</TotalTime>
  <Words>589</Words>
  <Application>Microsoft Office PowerPoint</Application>
  <PresentationFormat>Широкоэкранный</PresentationFormat>
  <Paragraphs>67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Corbel</vt:lpstr>
      <vt:lpstr>Euphemia</vt:lpstr>
      <vt:lpstr>Times New Roman</vt:lpstr>
      <vt:lpstr>Wingdings</vt:lpstr>
      <vt:lpstr>Banded Design Blue 16x9</vt:lpstr>
      <vt:lpstr>План бизнес-проекта</vt:lpstr>
      <vt:lpstr>Презентация PowerPoint</vt:lpstr>
      <vt:lpstr>Презентация PowerPoint</vt:lpstr>
      <vt:lpstr> It consists of three parts:  the City of London, the West End  and the East End.</vt:lpstr>
      <vt:lpstr> The Palace of Westminster  Весмінстерський палац </vt:lpstr>
      <vt:lpstr>St Mary Axe was a medieval parish in London whose name survives on the street it formerly occupied.</vt:lpstr>
      <vt:lpstr>Trafalgar Square  Трафаргарська площа</vt:lpstr>
      <vt:lpstr>Презентация PowerPoint</vt:lpstr>
      <vt:lpstr>The London Zoo Лондонский зоопарк</vt:lpstr>
      <vt:lpstr>The Sherlock Holmes Museum   Музей Шерлока Холмса</vt:lpstr>
      <vt:lpstr>Cleopatra’s Needle  Голка Клеопатри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London is very rich in museums and art galleries. If you are fond of painting you'll go to the Tate Gallery.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2014-12-01T16:48:44Z</dcterms:created>
  <dcterms:modified xsi:type="dcterms:W3CDTF">2014-12-01T18:57:29Z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