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48064" y="1700808"/>
            <a:ext cx="3466728" cy="4425355"/>
          </a:xfrm>
        </p:spPr>
        <p:txBody>
          <a:bodyPr/>
          <a:lstStyle/>
          <a:p>
            <a:pPr marL="0" indent="0" algn="r">
              <a:buNone/>
            </a:pPr>
            <a:r>
              <a:rPr lang="ru-RU" b="1" i="1" dirty="0" smtClean="0"/>
              <a:t>Наша</a:t>
            </a:r>
            <a:r>
              <a:rPr lang="ru-RU" b="1" i="1" dirty="0"/>
              <a:t> жизнь, как и мой театр, абсурдна, смешна, ничтожна и несчастна.</a:t>
            </a:r>
            <a:endParaRPr lang="uk-UA" b="1" i="1" dirty="0"/>
          </a:p>
          <a:p>
            <a:pPr marL="0" indent="0">
              <a:buNone/>
            </a:pPr>
            <a:endParaRPr lang="uk-UA" b="1" i="1" dirty="0"/>
          </a:p>
          <a:p>
            <a:pPr marL="0" indent="0" algn="r">
              <a:buNone/>
            </a:pPr>
            <a:r>
              <a:rPr lang="ru-RU" i="1" dirty="0"/>
              <a:t>Э</a:t>
            </a:r>
            <a:r>
              <a:rPr lang="uk-UA" i="1" dirty="0" smtClean="0"/>
              <a:t>. </a:t>
            </a:r>
            <a:r>
              <a:rPr lang="uk-UA" i="1" dirty="0" err="1"/>
              <a:t>И</a:t>
            </a:r>
            <a:r>
              <a:rPr lang="uk-UA" i="1" dirty="0" err="1" smtClean="0"/>
              <a:t>онеско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1" y="1700808"/>
            <a:ext cx="439817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446449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dirty="0" err="1"/>
              <a:t>П'єси</a:t>
            </a:r>
            <a:r>
              <a:rPr lang="ru-RU" dirty="0"/>
              <a:t> «</a:t>
            </a:r>
            <a:r>
              <a:rPr lang="ru-RU" dirty="0" err="1"/>
              <a:t>Жертви</a:t>
            </a:r>
            <a:r>
              <a:rPr lang="ru-RU" dirty="0"/>
              <a:t> </a:t>
            </a:r>
            <a:r>
              <a:rPr lang="ru-RU" dirty="0" err="1"/>
              <a:t>обов'язку</a:t>
            </a:r>
            <a:r>
              <a:rPr lang="ru-RU" dirty="0"/>
              <a:t>» </a:t>
            </a:r>
            <a:r>
              <a:rPr lang="ru-RU" dirty="0" smtClean="0"/>
              <a:t>(пост</a:t>
            </a:r>
            <a:r>
              <a:rPr lang="ru-RU" dirty="0"/>
              <a:t>. 1953, вид. 1954), «</a:t>
            </a:r>
            <a:r>
              <a:rPr lang="ru-RU" dirty="0" err="1"/>
              <a:t>Амедей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Як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позбутись</a:t>
            </a:r>
            <a:r>
              <a:rPr lang="ru-RU" dirty="0"/>
              <a:t>» </a:t>
            </a:r>
            <a:r>
              <a:rPr lang="ru-RU" dirty="0" smtClean="0"/>
              <a:t>(</a:t>
            </a:r>
            <a:r>
              <a:rPr lang="en-US" dirty="0" smtClean="0"/>
              <a:t>1954</a:t>
            </a:r>
            <a:r>
              <a:rPr lang="en-US" dirty="0"/>
              <a:t>), «</a:t>
            </a:r>
            <a:r>
              <a:rPr lang="ru-RU" dirty="0" err="1"/>
              <a:t>Убивця</a:t>
            </a:r>
            <a:r>
              <a:rPr lang="ru-RU" dirty="0"/>
              <a:t> за </a:t>
            </a:r>
            <a:r>
              <a:rPr lang="ru-RU" dirty="0" err="1"/>
              <a:t>покликанням</a:t>
            </a:r>
            <a:r>
              <a:rPr lang="ru-RU" dirty="0"/>
              <a:t>» </a:t>
            </a:r>
            <a:r>
              <a:rPr lang="ru-RU" dirty="0"/>
              <a:t>(</a:t>
            </a:r>
            <a:r>
              <a:rPr lang="en-US" dirty="0" smtClean="0"/>
              <a:t>1958</a:t>
            </a:r>
            <a:r>
              <a:rPr lang="en-US" dirty="0"/>
              <a:t>) </a:t>
            </a:r>
            <a:r>
              <a:rPr lang="ru-RU" dirty="0" err="1"/>
              <a:t>розвивають</a:t>
            </a:r>
            <a:r>
              <a:rPr lang="ru-RU" dirty="0"/>
              <a:t> тему </a:t>
            </a:r>
            <a:r>
              <a:rPr lang="ru-RU" dirty="0" err="1"/>
              <a:t>абсурдності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,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руйнують</a:t>
            </a:r>
            <a:r>
              <a:rPr lang="ru-RU" dirty="0"/>
              <a:t> </a:t>
            </a:r>
            <a:r>
              <a:rPr lang="ru-RU" dirty="0" err="1"/>
              <a:t>зовнішню</a:t>
            </a:r>
            <a:r>
              <a:rPr lang="ru-RU" dirty="0"/>
              <a:t> </a:t>
            </a:r>
            <a:r>
              <a:rPr lang="ru-RU" dirty="0" err="1"/>
              <a:t>правдоподібність</a:t>
            </a:r>
            <a:r>
              <a:rPr lang="ru-RU" dirty="0"/>
              <a:t> образу,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ілюструючи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у </a:t>
            </a:r>
            <a:r>
              <a:rPr lang="ru-RU" dirty="0" err="1"/>
              <a:t>підсвідомості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55084"/>
            <a:ext cx="3691935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46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61508"/>
          </a:xfrm>
        </p:spPr>
        <p:txBody>
          <a:bodyPr/>
          <a:lstStyle/>
          <a:p>
            <a:r>
              <a:rPr lang="uk-UA" dirty="0" smtClean="0"/>
              <a:t>«Носороги»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dirty="0" err="1"/>
              <a:t>П'єса</a:t>
            </a:r>
            <a:r>
              <a:rPr lang="ru-RU" dirty="0"/>
              <a:t> «Носороги» </a:t>
            </a:r>
            <a:r>
              <a:rPr lang="ru-RU" dirty="0" smtClean="0"/>
              <a:t>(</a:t>
            </a:r>
            <a:r>
              <a:rPr lang="en-US" dirty="0" smtClean="0"/>
              <a:t>1959</a:t>
            </a:r>
            <a:r>
              <a:rPr lang="en-US" dirty="0"/>
              <a:t>) — </a:t>
            </a:r>
            <a:r>
              <a:rPr lang="ru-RU" dirty="0" err="1"/>
              <a:t>алегорія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де </a:t>
            </a:r>
            <a:r>
              <a:rPr lang="ru-RU" dirty="0" err="1"/>
              <a:t>озвіріння</a:t>
            </a:r>
            <a:r>
              <a:rPr lang="ru-RU" dirty="0"/>
              <a:t> людей — </a:t>
            </a:r>
            <a:r>
              <a:rPr lang="ru-RU" dirty="0" err="1"/>
              <a:t>закономірний</a:t>
            </a:r>
            <a:r>
              <a:rPr lang="ru-RU" dirty="0"/>
              <a:t> результат </a:t>
            </a:r>
            <a:r>
              <a:rPr lang="ru-RU" dirty="0" err="1"/>
              <a:t>соціального</a:t>
            </a:r>
            <a:r>
              <a:rPr lang="ru-RU" dirty="0"/>
              <a:t> устрою. </a:t>
            </a:r>
            <a:r>
              <a:rPr lang="ru-RU" dirty="0" err="1"/>
              <a:t>Головний</a:t>
            </a:r>
            <a:r>
              <a:rPr lang="ru-RU" dirty="0"/>
              <a:t> герой </a:t>
            </a:r>
            <a:r>
              <a:rPr lang="ru-RU" dirty="0" err="1"/>
              <a:t>п'єси</a:t>
            </a:r>
            <a:r>
              <a:rPr lang="ru-RU" dirty="0"/>
              <a:t> — Беранже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свідком</a:t>
            </a:r>
            <a:r>
              <a:rPr lang="ru-RU" dirty="0"/>
              <a:t> того, як </a:t>
            </a:r>
            <a:r>
              <a:rPr lang="ru-RU" dirty="0" err="1"/>
              <a:t>мешканці</a:t>
            </a:r>
            <a:r>
              <a:rPr lang="ru-RU" dirty="0"/>
              <a:t> невеликого </a:t>
            </a:r>
            <a:r>
              <a:rPr lang="ru-RU" dirty="0" err="1"/>
              <a:t>провінційного</a:t>
            </a:r>
            <a:r>
              <a:rPr lang="ru-RU" dirty="0"/>
              <a:t> </a:t>
            </a:r>
            <a:r>
              <a:rPr lang="ru-RU" dirty="0" err="1"/>
              <a:t>містечка</a:t>
            </a:r>
            <a:r>
              <a:rPr lang="ru-RU" dirty="0"/>
              <a:t> </a:t>
            </a:r>
            <a:r>
              <a:rPr lang="ru-RU" dirty="0" err="1"/>
              <a:t>перетворюються</a:t>
            </a:r>
            <a:r>
              <a:rPr lang="ru-RU" dirty="0"/>
              <a:t> у </a:t>
            </a:r>
            <a:r>
              <a:rPr lang="ru-RU" dirty="0" err="1"/>
              <a:t>носорогів</a:t>
            </a:r>
            <a:r>
              <a:rPr lang="ru-RU" dirty="0"/>
              <a:t>. Беранже </a:t>
            </a:r>
            <a:r>
              <a:rPr lang="ru-RU" dirty="0" err="1"/>
              <a:t>втрачає</a:t>
            </a:r>
            <a:r>
              <a:rPr lang="ru-RU" dirty="0"/>
              <a:t> свою </a:t>
            </a:r>
            <a:r>
              <a:rPr lang="ru-RU" dirty="0" err="1"/>
              <a:t>кохану</a:t>
            </a:r>
            <a:r>
              <a:rPr lang="ru-RU" dirty="0"/>
              <a:t> </a:t>
            </a:r>
            <a:r>
              <a:rPr lang="ru-RU" dirty="0" err="1"/>
              <a:t>Дезі</a:t>
            </a:r>
            <a:r>
              <a:rPr lang="ru-RU" dirty="0"/>
              <a:t>, </a:t>
            </a:r>
            <a:r>
              <a:rPr lang="ru-RU" dirty="0" err="1"/>
              <a:t>котра</a:t>
            </a:r>
            <a:r>
              <a:rPr lang="ru-RU" dirty="0"/>
              <a:t>, </a:t>
            </a:r>
            <a:r>
              <a:rPr lang="ru-RU" dirty="0" err="1"/>
              <a:t>врешті-решт</a:t>
            </a:r>
            <a:r>
              <a:rPr lang="ru-RU" dirty="0"/>
              <a:t>, пристала до стада </a:t>
            </a:r>
            <a:r>
              <a:rPr lang="ru-RU" dirty="0" err="1"/>
              <a:t>носорогів</a:t>
            </a:r>
            <a:r>
              <a:rPr lang="ru-RU" dirty="0"/>
              <a:t>. Лише </a:t>
            </a:r>
            <a:r>
              <a:rPr lang="ru-RU" dirty="0" err="1"/>
              <a:t>невдаха</a:t>
            </a:r>
            <a:r>
              <a:rPr lang="ru-RU" dirty="0"/>
              <a:t> та </a:t>
            </a:r>
            <a:r>
              <a:rPr lang="ru-RU" dirty="0" err="1"/>
              <a:t>ідеаліст</a:t>
            </a:r>
            <a:r>
              <a:rPr lang="ru-RU" dirty="0"/>
              <a:t> Беранже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зберігає</a:t>
            </a:r>
            <a:r>
              <a:rPr lang="ru-RU" dirty="0"/>
              <a:t> свою </a:t>
            </a:r>
            <a:r>
              <a:rPr lang="ru-RU" dirty="0" err="1"/>
              <a:t>людську</a:t>
            </a:r>
            <a:r>
              <a:rPr lang="ru-RU" dirty="0"/>
              <a:t> </a:t>
            </a:r>
            <a:r>
              <a:rPr lang="ru-RU" dirty="0" err="1"/>
              <a:t>подобу</a:t>
            </a:r>
            <a:r>
              <a:rPr lang="ru-RU" dirty="0"/>
              <a:t> і </a:t>
            </a:r>
            <a:r>
              <a:rPr lang="ru-RU" dirty="0" err="1"/>
              <a:t>знаходить</a:t>
            </a:r>
            <a:r>
              <a:rPr lang="ru-RU" dirty="0"/>
              <a:t> </a:t>
            </a:r>
            <a:r>
              <a:rPr lang="ru-RU" dirty="0" err="1"/>
              <a:t>мужність</a:t>
            </a:r>
            <a:r>
              <a:rPr lang="ru-RU" dirty="0"/>
              <a:t> до </a:t>
            </a:r>
            <a:r>
              <a:rPr lang="ru-RU" dirty="0" err="1"/>
              <a:t>останку</a:t>
            </a:r>
            <a:r>
              <a:rPr lang="ru-RU" dirty="0"/>
              <a:t> </a:t>
            </a:r>
            <a:r>
              <a:rPr lang="ru-RU" dirty="0" err="1"/>
              <a:t>залишатися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dirty="0" err="1" smtClean="0"/>
              <a:t>Йонеско</a:t>
            </a:r>
            <a:r>
              <a:rPr lang="ru-RU" dirty="0" smtClean="0"/>
              <a:t> </a:t>
            </a:r>
            <a:r>
              <a:rPr lang="ru-RU" dirty="0"/>
              <a:t>так </a:t>
            </a:r>
            <a:r>
              <a:rPr lang="ru-RU" dirty="0" err="1"/>
              <a:t>пояснював</a:t>
            </a:r>
            <a:r>
              <a:rPr lang="ru-RU" dirty="0"/>
              <a:t> </a:t>
            </a:r>
            <a:r>
              <a:rPr lang="ru-RU" dirty="0" err="1"/>
              <a:t>задум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: «Носороги» — без </a:t>
            </a:r>
            <a:r>
              <a:rPr lang="ru-RU" dirty="0" err="1"/>
              <a:t>сумніву</a:t>
            </a:r>
            <a:r>
              <a:rPr lang="ru-RU" dirty="0"/>
              <a:t>, </a:t>
            </a:r>
            <a:r>
              <a:rPr lang="ru-RU" dirty="0" err="1"/>
              <a:t>антинацистський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, але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п'єса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колективних</a:t>
            </a:r>
            <a:r>
              <a:rPr lang="ru-RU" dirty="0"/>
              <a:t> </a:t>
            </a:r>
            <a:r>
              <a:rPr lang="ru-RU" dirty="0" err="1"/>
              <a:t>істерій</a:t>
            </a:r>
            <a:r>
              <a:rPr lang="ru-RU" dirty="0"/>
              <a:t> та </a:t>
            </a:r>
            <a:r>
              <a:rPr lang="ru-RU" dirty="0" err="1"/>
              <a:t>епідемій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криються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личиною </a:t>
            </a:r>
            <a:r>
              <a:rPr lang="ru-RU" dirty="0" err="1"/>
              <a:t>розуму</a:t>
            </a:r>
            <a:r>
              <a:rPr lang="ru-RU" dirty="0"/>
              <a:t> та </a:t>
            </a:r>
            <a:r>
              <a:rPr lang="ru-RU" dirty="0" err="1"/>
              <a:t>ідей</a:t>
            </a:r>
            <a:r>
              <a:rPr lang="ru-RU" dirty="0"/>
              <a:t>, але не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серйозними</a:t>
            </a:r>
            <a:r>
              <a:rPr lang="ru-RU" dirty="0"/>
              <a:t> </a:t>
            </a:r>
            <a:r>
              <a:rPr lang="ru-RU" dirty="0" err="1"/>
              <a:t>колективними</a:t>
            </a:r>
            <a:r>
              <a:rPr lang="ru-RU" dirty="0"/>
              <a:t> </a:t>
            </a:r>
            <a:r>
              <a:rPr lang="ru-RU" dirty="0" err="1"/>
              <a:t>захворюваннями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виправдовують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14" y="3193147"/>
            <a:ext cx="2918974" cy="3371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37049"/>
            <a:ext cx="23050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859160"/>
            <a:ext cx="3837112" cy="5157192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ru-RU" dirty="0" smtClean="0"/>
              <a:t>	</a:t>
            </a:r>
            <a:r>
              <a:rPr lang="ru-RU" sz="2400" dirty="0"/>
              <a:t>У 1970 р. </a:t>
            </a:r>
            <a:r>
              <a:rPr lang="ru-RU" sz="2400" dirty="0" err="1"/>
              <a:t>Йонеско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обраний</a:t>
            </a:r>
            <a:r>
              <a:rPr lang="ru-RU" sz="2400" dirty="0"/>
              <a:t> членом </a:t>
            </a:r>
            <a:r>
              <a:rPr lang="ru-RU" sz="2400" dirty="0" err="1"/>
              <a:t>Французької</a:t>
            </a:r>
            <a:r>
              <a:rPr lang="ru-RU" sz="2400" dirty="0"/>
              <a:t> </a:t>
            </a:r>
            <a:r>
              <a:rPr lang="ru-RU" sz="2400" dirty="0" err="1" smtClean="0"/>
              <a:t>академії</a:t>
            </a:r>
            <a:r>
              <a:rPr lang="ru-RU" sz="2400" dirty="0"/>
              <a:t>. 1972 р. поставлена </a:t>
            </a:r>
            <a:r>
              <a:rPr lang="ru-RU" sz="2400" dirty="0" err="1"/>
              <a:t>його</a:t>
            </a:r>
            <a:r>
              <a:rPr lang="ru-RU" sz="2400" dirty="0"/>
              <a:t> нова </a:t>
            </a:r>
            <a:r>
              <a:rPr lang="ru-RU" sz="2400" dirty="0" err="1"/>
              <a:t>п'єса</a:t>
            </a:r>
            <a:r>
              <a:rPr lang="ru-RU" sz="2400" dirty="0"/>
              <a:t> «Макбет</a:t>
            </a:r>
            <a:r>
              <a:rPr lang="ru-RU" sz="2400" dirty="0" smtClean="0"/>
              <a:t>». </a:t>
            </a:r>
            <a:r>
              <a:rPr lang="ru-RU" sz="2400" dirty="0" err="1"/>
              <a:t>Окрім</a:t>
            </a:r>
            <a:r>
              <a:rPr lang="ru-RU" sz="2400" dirty="0"/>
              <a:t> </a:t>
            </a:r>
            <a:r>
              <a:rPr lang="ru-RU" sz="2400" dirty="0" err="1"/>
              <a:t>п'єс</a:t>
            </a:r>
            <a:r>
              <a:rPr lang="ru-RU" sz="2400" dirty="0"/>
              <a:t>, </a:t>
            </a:r>
            <a:r>
              <a:rPr lang="ru-RU" sz="2400" dirty="0" err="1"/>
              <a:t>Йонеско</a:t>
            </a:r>
            <a:r>
              <a:rPr lang="ru-RU" sz="2400" dirty="0"/>
              <a:t> написав </a:t>
            </a:r>
            <a:r>
              <a:rPr lang="ru-RU" sz="2400" dirty="0" err="1"/>
              <a:t>також</a:t>
            </a:r>
            <a:r>
              <a:rPr lang="ru-RU" sz="2400" dirty="0"/>
              <a:t> роман «</a:t>
            </a:r>
            <a:r>
              <a:rPr lang="ru-RU" sz="2400" dirty="0" err="1"/>
              <a:t>Відлюдок</a:t>
            </a:r>
            <a:r>
              <a:rPr lang="ru-RU" sz="2400" dirty="0" smtClean="0"/>
              <a:t>»(</a:t>
            </a:r>
            <a:r>
              <a:rPr lang="en-US" sz="2400" dirty="0" smtClean="0"/>
              <a:t>1974</a:t>
            </a:r>
            <a:r>
              <a:rPr lang="en-US" sz="2400" dirty="0"/>
              <a:t>) </a:t>
            </a:r>
            <a:r>
              <a:rPr lang="ru-RU" sz="2400" dirty="0"/>
              <a:t>і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серій</a:t>
            </a:r>
            <a:r>
              <a:rPr lang="ru-RU" sz="2400" dirty="0"/>
              <a:t> </a:t>
            </a:r>
            <a:r>
              <a:rPr lang="ru-RU" sz="2400" dirty="0" err="1"/>
              <a:t>дитячих</a:t>
            </a:r>
            <a:r>
              <a:rPr lang="ru-RU" sz="2400" dirty="0"/>
              <a:t> </a:t>
            </a:r>
            <a:r>
              <a:rPr lang="ru-RU" sz="2400" dirty="0" err="1"/>
              <a:t>книжок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71" y="1052736"/>
            <a:ext cx="2825331" cy="477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935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Помер </a:t>
            </a:r>
            <a:r>
              <a:rPr lang="ru-RU" dirty="0"/>
              <a:t>драматург у </a:t>
            </a:r>
            <a:r>
              <a:rPr lang="ru-RU" dirty="0" err="1"/>
              <a:t>Парижі</a:t>
            </a:r>
            <a:r>
              <a:rPr lang="ru-RU" dirty="0"/>
              <a:t> 28 </a:t>
            </a:r>
            <a:r>
              <a:rPr lang="ru-RU" dirty="0" err="1"/>
              <a:t>березня</a:t>
            </a:r>
            <a:r>
              <a:rPr lang="ru-RU" dirty="0"/>
              <a:t> 1994 </a:t>
            </a:r>
            <a:r>
              <a:rPr lang="ru-RU" dirty="0" smtClean="0"/>
              <a:t>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2265"/>
            <a:ext cx="3363838" cy="448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692696"/>
            <a:ext cx="6406480" cy="2592288"/>
          </a:xfrm>
        </p:spPr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Ежен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Йонеско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(1912 — 1994)</a:t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3096344" cy="37662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74767" y="2906595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/>
              <a:t>Французький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</a:t>
            </a:r>
            <a:r>
              <a:rPr lang="ru-RU" sz="2400" dirty="0" smtClean="0"/>
              <a:t> </a:t>
            </a:r>
            <a:r>
              <a:rPr lang="uk-UA" sz="2400" dirty="0" smtClean="0"/>
              <a:t>і</a:t>
            </a:r>
            <a:r>
              <a:rPr lang="ru-RU" sz="2400" dirty="0" smtClean="0"/>
              <a:t> </a:t>
            </a:r>
            <a:r>
              <a:rPr lang="ru-RU" sz="2400" dirty="0"/>
              <a:t>драматург </a:t>
            </a:r>
            <a:r>
              <a:rPr lang="ru-RU" sz="2400" dirty="0" err="1"/>
              <a:t>румунського</a:t>
            </a:r>
            <a:r>
              <a:rPr lang="ru-RU" sz="2400" dirty="0"/>
              <a:t> </a:t>
            </a:r>
            <a:r>
              <a:rPr lang="ru-RU" sz="2400" dirty="0" err="1" smtClean="0"/>
              <a:t>походження</a:t>
            </a:r>
            <a:r>
              <a:rPr lang="ru-RU" sz="2400" dirty="0" smtClean="0"/>
              <a:t>; </a:t>
            </a:r>
            <a:r>
              <a:rPr lang="ru-RU" sz="2400" dirty="0" err="1"/>
              <a:t>увійшов</a:t>
            </a:r>
            <a:r>
              <a:rPr lang="ru-RU" sz="2400" dirty="0"/>
              <a:t> в </a:t>
            </a:r>
            <a:r>
              <a:rPr lang="ru-RU" sz="2400" dirty="0" err="1"/>
              <a:t>історію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літератури</a:t>
            </a:r>
            <a:r>
              <a:rPr lang="ru-RU" sz="2400" dirty="0"/>
              <a:t> як </a:t>
            </a:r>
            <a:r>
              <a:rPr lang="ru-RU" sz="2400" dirty="0" err="1"/>
              <a:t>найяскравіший</a:t>
            </a:r>
            <a:r>
              <a:rPr lang="ru-RU" sz="2400" dirty="0"/>
              <a:t> і </a:t>
            </a:r>
            <a:r>
              <a:rPr lang="ru-RU" sz="2400" dirty="0" err="1"/>
              <a:t>найпослідовніший</a:t>
            </a:r>
            <a:r>
              <a:rPr lang="ru-RU" sz="2400" dirty="0"/>
              <a:t> теоретик і практик «театру абсурду».</a:t>
            </a:r>
          </a:p>
        </p:txBody>
      </p:sp>
    </p:spTree>
    <p:extLst>
      <p:ext uri="{BB962C8B-B14F-4D97-AF65-F5344CB8AC3E}">
        <p14:creationId xmlns:p14="http://schemas.microsoft.com/office/powerpoint/2010/main" val="326973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dirty="0" err="1"/>
              <a:t>Народився</a:t>
            </a:r>
            <a:r>
              <a:rPr lang="ru-RU" dirty="0"/>
              <a:t> 26 </a:t>
            </a:r>
            <a:r>
              <a:rPr lang="ru-RU" dirty="0" smtClean="0"/>
              <a:t>листопада</a:t>
            </a:r>
            <a:r>
              <a:rPr lang="ru-RU" dirty="0"/>
              <a:t> </a:t>
            </a:r>
            <a:r>
              <a:rPr lang="ru-RU" dirty="0" smtClean="0"/>
              <a:t>1909</a:t>
            </a:r>
            <a:r>
              <a:rPr lang="ru-RU" dirty="0"/>
              <a:t> року в </a:t>
            </a:r>
            <a:r>
              <a:rPr lang="ru-RU" dirty="0" err="1" smtClean="0"/>
              <a:t>Румунії</a:t>
            </a:r>
            <a:r>
              <a:rPr lang="ru-RU" dirty="0" smtClean="0"/>
              <a:t>, </a:t>
            </a:r>
            <a:r>
              <a:rPr lang="ru-RU" dirty="0"/>
              <a:t>у </a:t>
            </a:r>
            <a:r>
              <a:rPr lang="ru-RU" dirty="0" err="1"/>
              <a:t>місті</a:t>
            </a:r>
            <a:r>
              <a:rPr lang="ru-RU" dirty="0"/>
              <a:t> </a:t>
            </a:r>
            <a:r>
              <a:rPr lang="ru-RU" dirty="0" err="1"/>
              <a:t>Слатіно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 </a:t>
            </a:r>
            <a:r>
              <a:rPr lang="ru-RU" dirty="0" err="1"/>
              <a:t>батько</a:t>
            </a:r>
            <a:r>
              <a:rPr lang="ru-RU" dirty="0"/>
              <a:t>, адвокат за </a:t>
            </a:r>
            <a:r>
              <a:rPr lang="ru-RU" dirty="0" err="1"/>
              <a:t>професією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 </a:t>
            </a:r>
            <a:r>
              <a:rPr lang="ru-RU" dirty="0" err="1"/>
              <a:t>румуном</a:t>
            </a:r>
            <a:r>
              <a:rPr lang="ru-RU" dirty="0"/>
              <a:t>, </a:t>
            </a:r>
            <a:r>
              <a:rPr lang="ru-RU" dirty="0" err="1"/>
              <a:t>мати</a:t>
            </a:r>
            <a:r>
              <a:rPr lang="ru-RU" dirty="0"/>
              <a:t>;— </a:t>
            </a:r>
            <a:r>
              <a:rPr lang="ru-RU" dirty="0" err="1"/>
              <a:t>француженкою</a:t>
            </a:r>
            <a:r>
              <a:rPr lang="ru-RU" dirty="0"/>
              <a:t>. </a:t>
            </a:r>
            <a:r>
              <a:rPr lang="ru-RU" dirty="0" err="1"/>
              <a:t>Ледь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</a:t>
            </a:r>
            <a:r>
              <a:rPr lang="ru-RU" dirty="0" err="1"/>
              <a:t>виповнився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, родина </a:t>
            </a:r>
            <a:r>
              <a:rPr lang="ru-RU" dirty="0" err="1"/>
              <a:t>переїхала</a:t>
            </a:r>
            <a:r>
              <a:rPr lang="ru-RU" dirty="0"/>
              <a:t> до </a:t>
            </a:r>
            <a:r>
              <a:rPr lang="ru-RU" dirty="0" err="1"/>
              <a:t>Франції</a:t>
            </a:r>
            <a:r>
              <a:rPr lang="ru-RU" dirty="0"/>
              <a:t>. </a:t>
            </a:r>
            <a:r>
              <a:rPr lang="ru-RU" dirty="0" err="1"/>
              <a:t>Рідною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для Ежена </a:t>
            </a:r>
            <a:r>
              <a:rPr lang="ru-RU" dirty="0" err="1"/>
              <a:t>Йонеско</a:t>
            </a:r>
            <a:r>
              <a:rPr lang="ru-RU" dirty="0"/>
              <a:t> стала </a:t>
            </a:r>
            <a:r>
              <a:rPr lang="ru-RU" dirty="0" err="1"/>
              <a:t>французька</a:t>
            </a:r>
            <a:r>
              <a:rPr lang="ru-RU" dirty="0"/>
              <a:t>. І </a:t>
            </a:r>
            <a:r>
              <a:rPr lang="ru-RU" dirty="0" err="1"/>
              <a:t>своєю</a:t>
            </a:r>
            <a:r>
              <a:rPr lang="ru-RU" dirty="0"/>
              <a:t> </a:t>
            </a:r>
            <a:r>
              <a:rPr lang="ru-RU" dirty="0" err="1"/>
              <a:t>батьківщиною</a:t>
            </a:r>
            <a:r>
              <a:rPr lang="ru-RU" dirty="0"/>
              <a:t> 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 не </a:t>
            </a:r>
            <a:r>
              <a:rPr lang="ru-RU" dirty="0" err="1"/>
              <a:t>Румунію</a:t>
            </a:r>
            <a:r>
              <a:rPr lang="ru-RU" dirty="0"/>
              <a:t>, а </a:t>
            </a:r>
            <a:r>
              <a:rPr lang="ru-RU" dirty="0" err="1"/>
              <a:t>Францію</a:t>
            </a:r>
            <a:r>
              <a:rPr lang="ru-RU" dirty="0"/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81" y="3371054"/>
            <a:ext cx="5832648" cy="315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5" y="383946"/>
            <a:ext cx="9144000" cy="61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3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1929 р. </a:t>
            </a:r>
            <a:r>
              <a:rPr lang="ru-RU" dirty="0" err="1"/>
              <a:t>він</a:t>
            </a:r>
            <a:r>
              <a:rPr lang="ru-RU" dirty="0"/>
              <a:t> вступив на </a:t>
            </a:r>
            <a:r>
              <a:rPr lang="ru-RU" dirty="0" err="1"/>
              <a:t>літературний</a:t>
            </a:r>
            <a:r>
              <a:rPr lang="ru-RU" dirty="0"/>
              <a:t> факультет </a:t>
            </a:r>
            <a:r>
              <a:rPr lang="ru-RU" dirty="0" err="1"/>
              <a:t>Бухарестського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, де </a:t>
            </a:r>
            <a:r>
              <a:rPr lang="ru-RU" dirty="0" err="1"/>
              <a:t>познайомився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майбутньою</a:t>
            </a:r>
            <a:r>
              <a:rPr lang="ru-RU" dirty="0"/>
              <a:t> дружиною, з </a:t>
            </a:r>
            <a:r>
              <a:rPr lang="ru-RU" dirty="0" err="1"/>
              <a:t>якою</a:t>
            </a:r>
            <a:r>
              <a:rPr lang="ru-RU" dirty="0"/>
              <a:t> прожив разом </a:t>
            </a:r>
            <a:r>
              <a:rPr lang="ru-RU" dirty="0" err="1"/>
              <a:t>довге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6610110" cy="3756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1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9081"/>
            <a:ext cx="4464496" cy="518457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dirty="0"/>
              <a:t> У 1936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Йонеско</a:t>
            </a:r>
            <a:r>
              <a:rPr lang="ru-RU" dirty="0"/>
              <a:t> </a:t>
            </a:r>
            <a:r>
              <a:rPr lang="ru-RU" dirty="0" err="1" smtClean="0"/>
              <a:t>одружився</a:t>
            </a:r>
            <a:r>
              <a:rPr lang="ru-RU" dirty="0" smtClean="0"/>
              <a:t>, а у </a:t>
            </a:r>
            <a:r>
              <a:rPr lang="en-US" dirty="0" smtClean="0"/>
              <a:t>1938</a:t>
            </a:r>
            <a:r>
              <a:rPr lang="uk-UA" dirty="0"/>
              <a:t> </a:t>
            </a:r>
            <a:r>
              <a:rPr lang="uk-UA" dirty="0" smtClean="0"/>
              <a:t>році, </a:t>
            </a:r>
            <a:r>
              <a:rPr lang="ru-RU" dirty="0" err="1" smtClean="0"/>
              <a:t>отримавши</a:t>
            </a:r>
            <a:r>
              <a:rPr lang="ru-RU" dirty="0" smtClean="0"/>
              <a:t> </a:t>
            </a:r>
            <a:r>
              <a:rPr lang="ru-RU" dirty="0" err="1"/>
              <a:t>урядовий</a:t>
            </a:r>
            <a:r>
              <a:rPr lang="ru-RU" dirty="0"/>
              <a:t> грант,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приїхав</a:t>
            </a:r>
            <a:r>
              <a:rPr lang="ru-RU" dirty="0"/>
              <a:t> у Париж, </a:t>
            </a:r>
            <a:r>
              <a:rPr lang="ru-RU" dirty="0" err="1"/>
              <a:t>щоби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над </a:t>
            </a:r>
            <a:r>
              <a:rPr lang="ru-RU" dirty="0" err="1"/>
              <a:t>докторською</a:t>
            </a:r>
            <a:r>
              <a:rPr lang="ru-RU" dirty="0"/>
              <a:t> </a:t>
            </a:r>
            <a:r>
              <a:rPr lang="ru-RU" dirty="0" err="1"/>
              <a:t>дисертацією</a:t>
            </a:r>
            <a:r>
              <a:rPr lang="ru-RU" dirty="0"/>
              <a:t> про </a:t>
            </a:r>
            <a:r>
              <a:rPr lang="ru-RU" dirty="0" err="1"/>
              <a:t>мотиви</a:t>
            </a:r>
            <a:r>
              <a:rPr lang="ru-RU" dirty="0"/>
              <a:t> </a:t>
            </a:r>
            <a:r>
              <a:rPr lang="ru-RU" dirty="0" err="1"/>
              <a:t>гріха</a:t>
            </a:r>
            <a:r>
              <a:rPr lang="ru-RU" dirty="0"/>
              <a:t> та </a:t>
            </a:r>
            <a:r>
              <a:rPr lang="ru-RU" dirty="0" err="1"/>
              <a:t>смерті</a:t>
            </a:r>
            <a:r>
              <a:rPr lang="ru-RU" dirty="0"/>
              <a:t> у </a:t>
            </a:r>
            <a:r>
              <a:rPr lang="ru-RU" dirty="0" err="1"/>
              <a:t>французькій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uk-UA" dirty="0"/>
              <a:t>Ш</a:t>
            </a:r>
            <a:r>
              <a:rPr lang="en-US" dirty="0" smtClean="0"/>
              <a:t>. </a:t>
            </a:r>
            <a:r>
              <a:rPr lang="ru-RU" dirty="0" err="1"/>
              <a:t>Бодлера</a:t>
            </a:r>
            <a:r>
              <a:rPr lang="ru-RU" dirty="0"/>
              <a:t>, яку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захистив</a:t>
            </a:r>
            <a:r>
              <a:rPr lang="ru-RU" dirty="0"/>
              <a:t> у </a:t>
            </a:r>
            <a:r>
              <a:rPr lang="ru-RU" dirty="0" err="1"/>
              <a:t>Сорбонні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2" y="1052736"/>
            <a:ext cx="324089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dirty="0"/>
              <a:t>У </a:t>
            </a:r>
            <a:r>
              <a:rPr lang="ru-RU" dirty="0" err="1"/>
              <a:t>Франції</a:t>
            </a:r>
            <a:r>
              <a:rPr lang="ru-RU" dirty="0"/>
              <a:t> 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складалося</a:t>
            </a:r>
            <a:r>
              <a:rPr lang="ru-RU" dirty="0"/>
              <a:t> нелегко: </a:t>
            </a:r>
            <a:r>
              <a:rPr lang="ru-RU" dirty="0" err="1"/>
              <a:t>Йонеско</a:t>
            </a:r>
            <a:r>
              <a:rPr lang="ru-RU" dirty="0"/>
              <a:t> </a:t>
            </a:r>
            <a:r>
              <a:rPr lang="ru-RU" dirty="0" err="1"/>
              <a:t>змінив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 </a:t>
            </a:r>
            <a:r>
              <a:rPr lang="ru-RU" dirty="0" err="1"/>
              <a:t>професій</a:t>
            </a:r>
            <a:r>
              <a:rPr lang="ru-RU" dirty="0"/>
              <a:t>, </a:t>
            </a:r>
            <a:r>
              <a:rPr lang="ru-RU" dirty="0" err="1"/>
              <a:t>найдовше</a:t>
            </a:r>
            <a:r>
              <a:rPr lang="ru-RU" dirty="0"/>
              <a:t> </a:t>
            </a:r>
            <a:r>
              <a:rPr lang="ru-RU" dirty="0" err="1"/>
              <a:t>пропрацювавши</a:t>
            </a:r>
            <a:r>
              <a:rPr lang="ru-RU" dirty="0"/>
              <a:t> </a:t>
            </a:r>
            <a:r>
              <a:rPr lang="ru-RU" dirty="0" err="1"/>
              <a:t>коректором</a:t>
            </a:r>
            <a:r>
              <a:rPr lang="ru-RU" dirty="0"/>
              <a:t> у </a:t>
            </a:r>
            <a:r>
              <a:rPr lang="ru-RU" dirty="0" err="1"/>
              <a:t>марсельському</a:t>
            </a:r>
            <a:r>
              <a:rPr lang="ru-RU" dirty="0"/>
              <a:t> </a:t>
            </a:r>
            <a:r>
              <a:rPr lang="ru-RU" dirty="0" err="1"/>
              <a:t>юридичному</a:t>
            </a:r>
            <a:r>
              <a:rPr lang="ru-RU" dirty="0"/>
              <a:t> </a:t>
            </a:r>
            <a:r>
              <a:rPr lang="ru-RU" dirty="0" err="1"/>
              <a:t>видавництві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42" y="2564904"/>
            <a:ext cx="4176464" cy="371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3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dirty="0"/>
              <a:t>У 1950 р. в </a:t>
            </a:r>
            <a:r>
              <a:rPr lang="ru-RU" dirty="0" err="1"/>
              <a:t>паризькому</a:t>
            </a:r>
            <a:r>
              <a:rPr lang="ru-RU" dirty="0"/>
              <a:t> </a:t>
            </a:r>
            <a:r>
              <a:rPr lang="ru-RU" dirty="0" err="1"/>
              <a:t>театрі</a:t>
            </a:r>
            <a:r>
              <a:rPr lang="ru-RU" dirty="0"/>
              <a:t> Ла </a:t>
            </a:r>
            <a:r>
              <a:rPr lang="ru-RU" dirty="0" err="1"/>
              <a:t>Юшетт</a:t>
            </a:r>
            <a:r>
              <a:rPr lang="ru-RU" dirty="0"/>
              <a:t> </a:t>
            </a:r>
            <a:r>
              <a:rPr lang="ru-RU" dirty="0" err="1"/>
              <a:t>режисер</a:t>
            </a:r>
            <a:r>
              <a:rPr lang="ru-RU" dirty="0"/>
              <a:t> Н. </a:t>
            </a:r>
            <a:r>
              <a:rPr lang="ru-RU" dirty="0" err="1"/>
              <a:t>Батай</a:t>
            </a:r>
            <a:r>
              <a:rPr lang="ru-RU" dirty="0"/>
              <a:t> поставив першу </a:t>
            </a:r>
            <a:r>
              <a:rPr lang="ru-RU" dirty="0" err="1"/>
              <a:t>п'єсу</a:t>
            </a:r>
            <a:r>
              <a:rPr lang="ru-RU" dirty="0"/>
              <a:t> </a:t>
            </a:r>
            <a:r>
              <a:rPr lang="ru-RU" dirty="0" err="1"/>
              <a:t>Йонеско</a:t>
            </a:r>
            <a:r>
              <a:rPr lang="ru-RU" dirty="0"/>
              <a:t> «</a:t>
            </a:r>
            <a:r>
              <a:rPr lang="ru-RU" dirty="0" err="1"/>
              <a:t>Голомоза</a:t>
            </a:r>
            <a:r>
              <a:rPr lang="ru-RU" dirty="0"/>
              <a:t> </a:t>
            </a:r>
            <a:r>
              <a:rPr lang="ru-RU" dirty="0" err="1" smtClean="0"/>
              <a:t>співачка</a:t>
            </a:r>
            <a:r>
              <a:rPr lang="ru-RU" dirty="0" smtClean="0"/>
              <a:t>», яка є 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найяскравіших</a:t>
            </a:r>
            <a:r>
              <a:rPr lang="ru-RU" dirty="0"/>
              <a:t> </a:t>
            </a:r>
            <a:r>
              <a:rPr lang="ru-RU" dirty="0" err="1"/>
              <a:t>взірців</a:t>
            </a:r>
            <a:r>
              <a:rPr lang="ru-RU" dirty="0"/>
              <a:t> «театру абсурду».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7102"/>
            <a:ext cx="7150755" cy="3954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2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908720"/>
            <a:ext cx="4197152" cy="554461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dirty="0"/>
              <a:t>Друга </a:t>
            </a:r>
            <a:r>
              <a:rPr lang="ru-RU" dirty="0" err="1"/>
              <a:t>п'єса</a:t>
            </a:r>
            <a:r>
              <a:rPr lang="ru-RU" dirty="0"/>
              <a:t> </a:t>
            </a:r>
            <a:r>
              <a:rPr lang="ru-RU" dirty="0" err="1"/>
              <a:t>Йонеско</a:t>
            </a:r>
            <a:r>
              <a:rPr lang="ru-RU" dirty="0"/>
              <a:t> «Урок» </a:t>
            </a:r>
            <a:r>
              <a:rPr lang="ru-RU" dirty="0" smtClean="0"/>
              <a:t>(пост</a:t>
            </a:r>
            <a:r>
              <a:rPr lang="ru-RU" dirty="0"/>
              <a:t>. 1951) </a:t>
            </a:r>
            <a:r>
              <a:rPr lang="ru-RU" dirty="0" err="1"/>
              <a:t>розвиває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драматурга про </a:t>
            </a:r>
            <a:r>
              <a:rPr lang="ru-RU" dirty="0" err="1"/>
              <a:t>творчу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трансформує</a:t>
            </a:r>
            <a:r>
              <a:rPr lang="ru-RU" dirty="0"/>
              <a:t> </a:t>
            </a:r>
            <a:r>
              <a:rPr lang="ru-RU" dirty="0" err="1"/>
              <a:t>реальність</a:t>
            </a:r>
            <a:r>
              <a:rPr lang="ru-RU" dirty="0"/>
              <a:t>: </a:t>
            </a:r>
            <a:r>
              <a:rPr lang="ru-RU" dirty="0" err="1"/>
              <a:t>скромний</a:t>
            </a:r>
            <a:r>
              <a:rPr lang="ru-RU" dirty="0"/>
              <a:t>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в </a:t>
            </a:r>
            <a:r>
              <a:rPr lang="ru-RU" dirty="0" err="1"/>
              <a:t>убивцю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«арифметика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фітології</a:t>
            </a:r>
            <a:r>
              <a:rPr lang="ru-RU" dirty="0"/>
              <a:t>, </a:t>
            </a:r>
            <a:r>
              <a:rPr lang="ru-RU" dirty="0" err="1"/>
              <a:t>філологія</a:t>
            </a:r>
            <a:r>
              <a:rPr lang="ru-RU" dirty="0"/>
              <a:t> — до </a:t>
            </a:r>
            <a:r>
              <a:rPr lang="ru-RU" dirty="0" err="1"/>
              <a:t>злочину</a:t>
            </a:r>
            <a:r>
              <a:rPr lang="ru-RU" dirty="0"/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1" y="980728"/>
            <a:ext cx="327760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dirty="0"/>
              <a:t>У </a:t>
            </a:r>
            <a:r>
              <a:rPr lang="ru-RU" dirty="0" err="1"/>
              <a:t>фарсі-трагедії</a:t>
            </a:r>
            <a:r>
              <a:rPr lang="ru-RU" dirty="0"/>
              <a:t> «</a:t>
            </a:r>
            <a:r>
              <a:rPr lang="ru-RU" dirty="0" err="1"/>
              <a:t>Стільці</a:t>
            </a:r>
            <a:r>
              <a:rPr lang="ru-RU" dirty="0"/>
              <a:t>» </a:t>
            </a:r>
            <a:r>
              <a:rPr lang="ru-RU" dirty="0" smtClean="0"/>
              <a:t>(пост</a:t>
            </a:r>
            <a:r>
              <a:rPr lang="ru-RU" dirty="0"/>
              <a:t>. 1952, вид. 1954) </a:t>
            </a:r>
            <a:r>
              <a:rPr lang="ru-RU" dirty="0" err="1"/>
              <a:t>змальована</a:t>
            </a:r>
            <a:r>
              <a:rPr lang="ru-RU" dirty="0"/>
              <a:t> </a:t>
            </a:r>
            <a:r>
              <a:rPr lang="ru-RU" dirty="0" err="1"/>
              <a:t>трагічна</a:t>
            </a:r>
            <a:r>
              <a:rPr lang="ru-RU" dirty="0"/>
              <a:t> доля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старих</a:t>
            </a:r>
            <a:r>
              <a:rPr lang="ru-RU" dirty="0"/>
              <a:t>, </a:t>
            </a:r>
            <a:r>
              <a:rPr lang="ru-RU" dirty="0" err="1"/>
              <a:t>злидарів</a:t>
            </a:r>
            <a:r>
              <a:rPr lang="ru-RU" dirty="0"/>
              <a:t> і </a:t>
            </a:r>
            <a:r>
              <a:rPr lang="ru-RU" dirty="0" err="1"/>
              <a:t>одинаків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плутають</a:t>
            </a:r>
            <a:r>
              <a:rPr lang="ru-RU" dirty="0"/>
              <a:t> </a:t>
            </a:r>
            <a:r>
              <a:rPr lang="ru-RU" dirty="0" err="1"/>
              <a:t>реальність</a:t>
            </a:r>
            <a:r>
              <a:rPr lang="ru-RU" dirty="0"/>
              <a:t> і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фантазії</a:t>
            </a:r>
            <a:r>
              <a:rPr lang="ru-RU" dirty="0"/>
              <a:t>, </a:t>
            </a:r>
            <a:r>
              <a:rPr lang="ru-RU" dirty="0" err="1"/>
              <a:t>очікують</a:t>
            </a:r>
            <a:r>
              <a:rPr lang="ru-RU" dirty="0"/>
              <a:t> приходу гостей і оратора, </a:t>
            </a:r>
            <a:r>
              <a:rPr lang="ru-RU" dirty="0" err="1"/>
              <a:t>який</a:t>
            </a:r>
            <a:r>
              <a:rPr lang="ru-RU" dirty="0"/>
              <a:t> повинен </a:t>
            </a:r>
            <a:r>
              <a:rPr lang="ru-RU" dirty="0" err="1"/>
              <a:t>сповістити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істину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68960"/>
            <a:ext cx="4320480" cy="3283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1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115</TotalTime>
  <Words>39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Презентация PowerPoint</vt:lpstr>
      <vt:lpstr>Ежен Йонеско (1912 — 1994)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«Носороги»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Ежен Йонеско (1912 — 1994) </dc:title>
  <dc:creator>Ваня</dc:creator>
  <cp:lastModifiedBy>Ваня</cp:lastModifiedBy>
  <cp:revision>7</cp:revision>
  <dcterms:created xsi:type="dcterms:W3CDTF">2014-02-12T18:41:55Z</dcterms:created>
  <dcterms:modified xsi:type="dcterms:W3CDTF">2014-02-13T19:11:14Z</dcterms:modified>
</cp:coreProperties>
</file>