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4" r:id="rId6"/>
    <p:sldId id="285" r:id="rId7"/>
    <p:sldId id="281" r:id="rId8"/>
    <p:sldId id="283" r:id="rId9"/>
    <p:sldId id="288" r:id="rId10"/>
    <p:sldId id="289" r:id="rId11"/>
    <p:sldId id="286" r:id="rId12"/>
    <p:sldId id="287" r:id="rId13"/>
    <p:sldId id="282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6C0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5596" autoAdjust="0"/>
  </p:normalViewPr>
  <p:slideViewPr>
    <p:cSldViewPr>
      <p:cViewPr>
        <p:scale>
          <a:sx n="100" d="100"/>
          <a:sy n="100" d="100"/>
        </p:scale>
        <p:origin x="-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8C51C-F433-49B7-A13D-7E06C1042885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98643EBE-8023-4AF6-AB44-8C86B8BD997A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підписання</a:t>
          </a:r>
          <a:r>
            <a:rPr lang="ru-RU" dirty="0" smtClean="0"/>
            <a:t> акту про </a:t>
          </a:r>
          <a:r>
            <a:rPr lang="ru-RU" dirty="0" err="1" smtClean="0"/>
            <a:t>капітуляцію</a:t>
          </a:r>
          <a:r>
            <a:rPr lang="ru-RU" dirty="0" smtClean="0"/>
            <a:t> </a:t>
          </a:r>
          <a:r>
            <a:rPr lang="ru-RU" dirty="0" err="1" smtClean="0"/>
            <a:t>Японії</a:t>
          </a:r>
          <a:r>
            <a:rPr lang="ru-RU" dirty="0" smtClean="0"/>
            <a:t> </a:t>
          </a:r>
          <a:r>
            <a:rPr lang="ru-RU" dirty="0" err="1" smtClean="0"/>
            <a:t>американці</a:t>
          </a:r>
          <a:r>
            <a:rPr lang="ru-RU" dirty="0" smtClean="0"/>
            <a:t> </a:t>
          </a:r>
          <a:r>
            <a:rPr lang="ru-RU" dirty="0" err="1" smtClean="0"/>
            <a:t>розпустили</a:t>
          </a:r>
          <a:r>
            <a:rPr lang="ru-RU" dirty="0" smtClean="0"/>
            <a:t> </a:t>
          </a:r>
          <a:r>
            <a:rPr lang="ru-RU" dirty="0" err="1" smtClean="0"/>
            <a:t>збройні</a:t>
          </a:r>
          <a:r>
            <a:rPr lang="ru-RU" dirty="0" smtClean="0"/>
            <a:t> </a:t>
          </a:r>
          <a:r>
            <a:rPr lang="ru-RU" dirty="0" err="1" smtClean="0"/>
            <a:t>сили</a:t>
          </a:r>
          <a:r>
            <a:rPr lang="ru-RU" dirty="0" smtClean="0"/>
            <a:t> </a:t>
          </a:r>
          <a:r>
            <a:rPr lang="ru-RU" dirty="0" err="1" smtClean="0"/>
            <a:t>Японії</a:t>
          </a:r>
          <a:endParaRPr lang="ru-RU" dirty="0"/>
        </a:p>
      </dgm:t>
    </dgm:pt>
    <dgm:pt modelId="{1FB57C06-7733-409F-8071-BB0081B73C7E}" type="parTrans" cxnId="{7783E76A-6861-4F7E-888E-622F928473E6}">
      <dgm:prSet/>
      <dgm:spPr/>
      <dgm:t>
        <a:bodyPr/>
        <a:lstStyle/>
        <a:p>
          <a:endParaRPr lang="ru-RU"/>
        </a:p>
      </dgm:t>
    </dgm:pt>
    <dgm:pt modelId="{44F6B1B0-4F47-4F65-94E7-9F6C4AB02961}" type="sibTrans" cxnId="{7783E76A-6861-4F7E-888E-622F928473E6}">
      <dgm:prSet/>
      <dgm:spPr/>
      <dgm:t>
        <a:bodyPr/>
        <a:lstStyle/>
        <a:p>
          <a:endParaRPr lang="ru-RU"/>
        </a:p>
      </dgm:t>
    </dgm:pt>
    <dgm:pt modelId="{219AD30F-C3FE-4CB2-B9FD-B99942C05168}">
      <dgm:prSet phldrT="[Текст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dirty="0" err="1" smtClean="0"/>
            <a:t>Японія</a:t>
          </a:r>
          <a:r>
            <a:rPr lang="ru-RU" dirty="0" smtClean="0"/>
            <a:t> </a:t>
          </a:r>
          <a:r>
            <a:rPr lang="ru-RU" dirty="0" err="1" smtClean="0"/>
            <a:t>відмовлялася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війни</a:t>
          </a:r>
          <a:r>
            <a:rPr lang="ru-RU" dirty="0" smtClean="0"/>
            <a:t> як суверенного права </a:t>
          </a:r>
          <a:r>
            <a:rPr lang="ru-RU" dirty="0" err="1" smtClean="0"/>
            <a:t>нації</a:t>
          </a:r>
          <a:endParaRPr lang="ru-RU" dirty="0"/>
        </a:p>
      </dgm:t>
    </dgm:pt>
    <dgm:pt modelId="{348062CB-C54C-4D52-A345-F21C91315B79}" type="parTrans" cxnId="{AB051B41-E833-4B74-AFF6-746DB603A83F}">
      <dgm:prSet/>
      <dgm:spPr/>
      <dgm:t>
        <a:bodyPr/>
        <a:lstStyle/>
        <a:p>
          <a:endParaRPr lang="ru-RU"/>
        </a:p>
      </dgm:t>
    </dgm:pt>
    <dgm:pt modelId="{FF166B04-6EF6-47C9-9211-0272595BCD87}" type="sibTrans" cxnId="{AB051B41-E833-4B74-AFF6-746DB603A83F}">
      <dgm:prSet/>
      <dgm:spPr/>
      <dgm:t>
        <a:bodyPr/>
        <a:lstStyle/>
        <a:p>
          <a:endParaRPr lang="ru-RU"/>
        </a:p>
      </dgm:t>
    </dgm:pt>
    <dgm:pt modelId="{EBD25609-BE51-4B3F-8FA0-845C1BC14048}">
      <dgm:prSet phldrT="[Текст]"/>
      <dgm:spPr/>
      <dgm:t>
        <a:bodyPr/>
        <a:lstStyle/>
        <a:p>
          <a:r>
            <a:rPr lang="uk-UA" dirty="0" smtClean="0"/>
            <a:t>Японія відмовлялася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загрози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збройної</a:t>
          </a:r>
          <a:r>
            <a:rPr lang="ru-RU" dirty="0" smtClean="0"/>
            <a:t> </a:t>
          </a:r>
          <a:r>
            <a:rPr lang="ru-RU" dirty="0" err="1" smtClean="0"/>
            <a:t>сили</a:t>
          </a:r>
          <a:r>
            <a:rPr lang="ru-RU" dirty="0" smtClean="0"/>
            <a:t> як </a:t>
          </a:r>
          <a:r>
            <a:rPr lang="ru-RU" dirty="0" err="1" smtClean="0"/>
            <a:t>засобу</a:t>
          </a:r>
          <a:r>
            <a:rPr lang="ru-RU" dirty="0" smtClean="0"/>
            <a:t> </a:t>
          </a:r>
          <a:r>
            <a:rPr lang="ru-RU" dirty="0" err="1" smtClean="0"/>
            <a:t>розв'язання</a:t>
          </a:r>
          <a:r>
            <a:rPr lang="ru-RU" dirty="0" smtClean="0"/>
            <a:t> </a:t>
          </a:r>
          <a:r>
            <a:rPr lang="ru-RU" dirty="0" err="1" smtClean="0"/>
            <a:t>міжнародних</a:t>
          </a:r>
          <a:r>
            <a:rPr lang="ru-RU" dirty="0" smtClean="0"/>
            <a:t> </a:t>
          </a:r>
          <a:r>
            <a:rPr lang="ru-RU" dirty="0" err="1" smtClean="0"/>
            <a:t>суперечок</a:t>
          </a:r>
          <a:endParaRPr lang="ru-RU" dirty="0"/>
        </a:p>
      </dgm:t>
    </dgm:pt>
    <dgm:pt modelId="{5BD7BC5B-3526-4E8F-A31A-FBCCEA2B282D}" type="parTrans" cxnId="{5E311B3A-711B-42B9-924C-59F04E9328CF}">
      <dgm:prSet/>
      <dgm:spPr/>
      <dgm:t>
        <a:bodyPr/>
        <a:lstStyle/>
        <a:p>
          <a:endParaRPr lang="ru-RU"/>
        </a:p>
      </dgm:t>
    </dgm:pt>
    <dgm:pt modelId="{000C58B4-A64C-4E0E-85CF-176048C17FDD}" type="sibTrans" cxnId="{5E311B3A-711B-42B9-924C-59F04E9328CF}">
      <dgm:prSet/>
      <dgm:spPr/>
      <dgm:t>
        <a:bodyPr/>
        <a:lstStyle/>
        <a:p>
          <a:endParaRPr lang="ru-RU"/>
        </a:p>
      </dgm:t>
    </dgm:pt>
    <dgm:pt modelId="{64EC6438-ECE6-46F0-B4F1-F31A7DDAE27F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mtClean="0"/>
            <a:t>Концепція Сігеру Йосіда (1946 р.) післявоєнного розвитку Японії також сприяла економічному успіху</a:t>
          </a:r>
          <a:endParaRPr lang="ru-RU" dirty="0"/>
        </a:p>
      </dgm:t>
    </dgm:pt>
    <dgm:pt modelId="{B4C0DB35-AEC1-40F6-8EE9-248EA62BF63E}" type="parTrans" cxnId="{EBEDF8D4-8FF2-4BFB-A4FD-DDF265AC423C}">
      <dgm:prSet/>
      <dgm:spPr/>
      <dgm:t>
        <a:bodyPr/>
        <a:lstStyle/>
        <a:p>
          <a:endParaRPr lang="ru-RU"/>
        </a:p>
      </dgm:t>
    </dgm:pt>
    <dgm:pt modelId="{E6B25494-33E4-40A5-B268-AA19EC2BF9E6}" type="sibTrans" cxnId="{EBEDF8D4-8FF2-4BFB-A4FD-DDF265AC423C}">
      <dgm:prSet/>
      <dgm:spPr/>
      <dgm:t>
        <a:bodyPr/>
        <a:lstStyle/>
        <a:p>
          <a:endParaRPr lang="ru-RU"/>
        </a:p>
      </dgm:t>
    </dgm:pt>
    <dgm:pt modelId="{E3B0DB14-427E-4451-8E01-8658CF9A8EAE}" type="pres">
      <dgm:prSet presAssocID="{D308C51C-F433-49B7-A13D-7E06C1042885}" presName="linearFlow" presStyleCnt="0">
        <dgm:presLayoutVars>
          <dgm:dir/>
          <dgm:resizeHandles val="exact"/>
        </dgm:presLayoutVars>
      </dgm:prSet>
      <dgm:spPr/>
    </dgm:pt>
    <dgm:pt modelId="{F190E344-B0CB-4DEE-A068-AEC3EE92C4DF}" type="pres">
      <dgm:prSet presAssocID="{98643EBE-8023-4AF6-AB44-8C86B8BD997A}" presName="composite" presStyleCnt="0"/>
      <dgm:spPr/>
    </dgm:pt>
    <dgm:pt modelId="{638FB6BD-28AB-4380-96AD-CD0E8DEA8DEA}" type="pres">
      <dgm:prSet presAssocID="{98643EBE-8023-4AF6-AB44-8C86B8BD997A}" presName="imgShp" presStyleLbl="fgImgPlace1" presStyleIdx="0" presStyleCnt="4"/>
      <dgm:spPr/>
    </dgm:pt>
    <dgm:pt modelId="{862909F7-D49C-4341-A92A-0F88C2A34855}" type="pres">
      <dgm:prSet presAssocID="{98643EBE-8023-4AF6-AB44-8C86B8BD997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A436F-7F7D-41C7-8945-74654568A85E}" type="pres">
      <dgm:prSet presAssocID="{44F6B1B0-4F47-4F65-94E7-9F6C4AB02961}" presName="spacing" presStyleCnt="0"/>
      <dgm:spPr/>
    </dgm:pt>
    <dgm:pt modelId="{2C005A07-6E43-41A4-99B5-579AFA63E224}" type="pres">
      <dgm:prSet presAssocID="{219AD30F-C3FE-4CB2-B9FD-B99942C05168}" presName="composite" presStyleCnt="0"/>
      <dgm:spPr/>
    </dgm:pt>
    <dgm:pt modelId="{CE9F1785-ECEB-48B5-9966-AD3A0554E9D4}" type="pres">
      <dgm:prSet presAssocID="{219AD30F-C3FE-4CB2-B9FD-B99942C05168}" presName="imgShp" presStyleLbl="fgImgPlace1" presStyleIdx="1" presStyleCnt="4"/>
      <dgm:spPr/>
    </dgm:pt>
    <dgm:pt modelId="{A3C2CC1A-72A8-47AB-9ECA-0E81830CD89F}" type="pres">
      <dgm:prSet presAssocID="{219AD30F-C3FE-4CB2-B9FD-B99942C0516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97F9-6B0F-43EF-A24F-3D8B5AC1E31E}" type="pres">
      <dgm:prSet presAssocID="{FF166B04-6EF6-47C9-9211-0272595BCD87}" presName="spacing" presStyleCnt="0"/>
      <dgm:spPr/>
    </dgm:pt>
    <dgm:pt modelId="{E1AB66F2-855E-49C3-90C6-38EB15A7856F}" type="pres">
      <dgm:prSet presAssocID="{EBD25609-BE51-4B3F-8FA0-845C1BC14048}" presName="composite" presStyleCnt="0"/>
      <dgm:spPr/>
    </dgm:pt>
    <dgm:pt modelId="{9A2DC8A6-E122-4955-B16E-CA84F1252394}" type="pres">
      <dgm:prSet presAssocID="{EBD25609-BE51-4B3F-8FA0-845C1BC14048}" presName="imgShp" presStyleLbl="fgImgPlace1" presStyleIdx="2" presStyleCnt="4"/>
      <dgm:spPr/>
    </dgm:pt>
    <dgm:pt modelId="{503A76CB-CEF0-46F5-9823-A64AD4FCA7FF}" type="pres">
      <dgm:prSet presAssocID="{EBD25609-BE51-4B3F-8FA0-845C1BC1404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94FBD-83C5-4088-9C3E-810201E925E4}" type="pres">
      <dgm:prSet presAssocID="{000C58B4-A64C-4E0E-85CF-176048C17FDD}" presName="spacing" presStyleCnt="0"/>
      <dgm:spPr/>
    </dgm:pt>
    <dgm:pt modelId="{A965F49C-8A94-413F-857F-5BCE7D14E5D1}" type="pres">
      <dgm:prSet presAssocID="{64EC6438-ECE6-46F0-B4F1-F31A7DDAE27F}" presName="composite" presStyleCnt="0"/>
      <dgm:spPr/>
    </dgm:pt>
    <dgm:pt modelId="{347DB42C-4241-416B-924B-E83A6145A2B6}" type="pres">
      <dgm:prSet presAssocID="{64EC6438-ECE6-46F0-B4F1-F31A7DDAE27F}" presName="imgShp" presStyleLbl="fgImgPlace1" presStyleIdx="3" presStyleCnt="4"/>
      <dgm:spPr/>
    </dgm:pt>
    <dgm:pt modelId="{2E3E5B0A-BEE6-449F-8EB4-74282AA4FB03}" type="pres">
      <dgm:prSet presAssocID="{64EC6438-ECE6-46F0-B4F1-F31A7DDAE27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51B41-E833-4B74-AFF6-746DB603A83F}" srcId="{D308C51C-F433-49B7-A13D-7E06C1042885}" destId="{219AD30F-C3FE-4CB2-B9FD-B99942C05168}" srcOrd="1" destOrd="0" parTransId="{348062CB-C54C-4D52-A345-F21C91315B79}" sibTransId="{FF166B04-6EF6-47C9-9211-0272595BCD87}"/>
    <dgm:cxn modelId="{24967DB3-68CE-449B-8D20-8B6BE5A9F3C0}" type="presOf" srcId="{219AD30F-C3FE-4CB2-B9FD-B99942C05168}" destId="{A3C2CC1A-72A8-47AB-9ECA-0E81830CD89F}" srcOrd="0" destOrd="0" presId="urn:microsoft.com/office/officeart/2005/8/layout/vList3"/>
    <dgm:cxn modelId="{7E58CC33-3A3E-4893-A64B-BDD688FCBD5C}" type="presOf" srcId="{EBD25609-BE51-4B3F-8FA0-845C1BC14048}" destId="{503A76CB-CEF0-46F5-9823-A64AD4FCA7FF}" srcOrd="0" destOrd="0" presId="urn:microsoft.com/office/officeart/2005/8/layout/vList3"/>
    <dgm:cxn modelId="{EBEDF8D4-8FF2-4BFB-A4FD-DDF265AC423C}" srcId="{D308C51C-F433-49B7-A13D-7E06C1042885}" destId="{64EC6438-ECE6-46F0-B4F1-F31A7DDAE27F}" srcOrd="3" destOrd="0" parTransId="{B4C0DB35-AEC1-40F6-8EE9-248EA62BF63E}" sibTransId="{E6B25494-33E4-40A5-B268-AA19EC2BF9E6}"/>
    <dgm:cxn modelId="{CA21C85E-6E58-4F2F-9E7A-92E62C1D9D23}" type="presOf" srcId="{64EC6438-ECE6-46F0-B4F1-F31A7DDAE27F}" destId="{2E3E5B0A-BEE6-449F-8EB4-74282AA4FB03}" srcOrd="0" destOrd="0" presId="urn:microsoft.com/office/officeart/2005/8/layout/vList3"/>
    <dgm:cxn modelId="{5E311B3A-711B-42B9-924C-59F04E9328CF}" srcId="{D308C51C-F433-49B7-A13D-7E06C1042885}" destId="{EBD25609-BE51-4B3F-8FA0-845C1BC14048}" srcOrd="2" destOrd="0" parTransId="{5BD7BC5B-3526-4E8F-A31A-FBCCEA2B282D}" sibTransId="{000C58B4-A64C-4E0E-85CF-176048C17FDD}"/>
    <dgm:cxn modelId="{BE9540B7-F0E2-4799-BE1A-6C48BB5B4DD2}" type="presOf" srcId="{98643EBE-8023-4AF6-AB44-8C86B8BD997A}" destId="{862909F7-D49C-4341-A92A-0F88C2A34855}" srcOrd="0" destOrd="0" presId="urn:microsoft.com/office/officeart/2005/8/layout/vList3"/>
    <dgm:cxn modelId="{7783E76A-6861-4F7E-888E-622F928473E6}" srcId="{D308C51C-F433-49B7-A13D-7E06C1042885}" destId="{98643EBE-8023-4AF6-AB44-8C86B8BD997A}" srcOrd="0" destOrd="0" parTransId="{1FB57C06-7733-409F-8071-BB0081B73C7E}" sibTransId="{44F6B1B0-4F47-4F65-94E7-9F6C4AB02961}"/>
    <dgm:cxn modelId="{E3B3F212-7CFD-46DD-9571-1F64E91EE95E}" type="presOf" srcId="{D308C51C-F433-49B7-A13D-7E06C1042885}" destId="{E3B0DB14-427E-4451-8E01-8658CF9A8EAE}" srcOrd="0" destOrd="0" presId="urn:microsoft.com/office/officeart/2005/8/layout/vList3"/>
    <dgm:cxn modelId="{96F29AE7-17C8-4EE5-9039-9FD353791314}" type="presParOf" srcId="{E3B0DB14-427E-4451-8E01-8658CF9A8EAE}" destId="{F190E344-B0CB-4DEE-A068-AEC3EE92C4DF}" srcOrd="0" destOrd="0" presId="urn:microsoft.com/office/officeart/2005/8/layout/vList3"/>
    <dgm:cxn modelId="{6BD8A1EE-A83A-48BC-994F-BD0A7BE1BFBC}" type="presParOf" srcId="{F190E344-B0CB-4DEE-A068-AEC3EE92C4DF}" destId="{638FB6BD-28AB-4380-96AD-CD0E8DEA8DEA}" srcOrd="0" destOrd="0" presId="urn:microsoft.com/office/officeart/2005/8/layout/vList3"/>
    <dgm:cxn modelId="{390E4D18-4EF8-4250-87AA-21142B432F4A}" type="presParOf" srcId="{F190E344-B0CB-4DEE-A068-AEC3EE92C4DF}" destId="{862909F7-D49C-4341-A92A-0F88C2A34855}" srcOrd="1" destOrd="0" presId="urn:microsoft.com/office/officeart/2005/8/layout/vList3"/>
    <dgm:cxn modelId="{221DFBAC-8AEC-4CA8-ABA3-EC979419B6BE}" type="presParOf" srcId="{E3B0DB14-427E-4451-8E01-8658CF9A8EAE}" destId="{551A436F-7F7D-41C7-8945-74654568A85E}" srcOrd="1" destOrd="0" presId="urn:microsoft.com/office/officeart/2005/8/layout/vList3"/>
    <dgm:cxn modelId="{DB16CA58-8218-434A-AD5E-4DDED15CF17C}" type="presParOf" srcId="{E3B0DB14-427E-4451-8E01-8658CF9A8EAE}" destId="{2C005A07-6E43-41A4-99B5-579AFA63E224}" srcOrd="2" destOrd="0" presId="urn:microsoft.com/office/officeart/2005/8/layout/vList3"/>
    <dgm:cxn modelId="{D1685EEF-F9FC-4EB1-8E64-B31343404FDD}" type="presParOf" srcId="{2C005A07-6E43-41A4-99B5-579AFA63E224}" destId="{CE9F1785-ECEB-48B5-9966-AD3A0554E9D4}" srcOrd="0" destOrd="0" presId="urn:microsoft.com/office/officeart/2005/8/layout/vList3"/>
    <dgm:cxn modelId="{823FAEAF-6C04-49C2-9709-6DEC310EAD5F}" type="presParOf" srcId="{2C005A07-6E43-41A4-99B5-579AFA63E224}" destId="{A3C2CC1A-72A8-47AB-9ECA-0E81830CD89F}" srcOrd="1" destOrd="0" presId="urn:microsoft.com/office/officeart/2005/8/layout/vList3"/>
    <dgm:cxn modelId="{FE398B84-9347-4C26-9C9A-C5D5B27F4FF9}" type="presParOf" srcId="{E3B0DB14-427E-4451-8E01-8658CF9A8EAE}" destId="{3B2997F9-6B0F-43EF-A24F-3D8B5AC1E31E}" srcOrd="3" destOrd="0" presId="urn:microsoft.com/office/officeart/2005/8/layout/vList3"/>
    <dgm:cxn modelId="{684608AE-EA4D-401F-96DD-E3E3058FF69D}" type="presParOf" srcId="{E3B0DB14-427E-4451-8E01-8658CF9A8EAE}" destId="{E1AB66F2-855E-49C3-90C6-38EB15A7856F}" srcOrd="4" destOrd="0" presId="urn:microsoft.com/office/officeart/2005/8/layout/vList3"/>
    <dgm:cxn modelId="{D5D5767F-A41B-44BE-98F1-B29E15AECC98}" type="presParOf" srcId="{E1AB66F2-855E-49C3-90C6-38EB15A7856F}" destId="{9A2DC8A6-E122-4955-B16E-CA84F1252394}" srcOrd="0" destOrd="0" presId="urn:microsoft.com/office/officeart/2005/8/layout/vList3"/>
    <dgm:cxn modelId="{2631C027-292E-4A99-9EF6-FB2217798824}" type="presParOf" srcId="{E1AB66F2-855E-49C3-90C6-38EB15A7856F}" destId="{503A76CB-CEF0-46F5-9823-A64AD4FCA7FF}" srcOrd="1" destOrd="0" presId="urn:microsoft.com/office/officeart/2005/8/layout/vList3"/>
    <dgm:cxn modelId="{EFC4B7D3-8904-4B4A-B704-0C4FA570EF24}" type="presParOf" srcId="{E3B0DB14-427E-4451-8E01-8658CF9A8EAE}" destId="{F6394FBD-83C5-4088-9C3E-810201E925E4}" srcOrd="5" destOrd="0" presId="urn:microsoft.com/office/officeart/2005/8/layout/vList3"/>
    <dgm:cxn modelId="{7F601CE4-269C-413B-88F0-9B687BF89F96}" type="presParOf" srcId="{E3B0DB14-427E-4451-8E01-8658CF9A8EAE}" destId="{A965F49C-8A94-413F-857F-5BCE7D14E5D1}" srcOrd="6" destOrd="0" presId="urn:microsoft.com/office/officeart/2005/8/layout/vList3"/>
    <dgm:cxn modelId="{9AA02F04-C4FB-4E8E-9507-42D6835FE963}" type="presParOf" srcId="{A965F49C-8A94-413F-857F-5BCE7D14E5D1}" destId="{347DB42C-4241-416B-924B-E83A6145A2B6}" srcOrd="0" destOrd="0" presId="urn:microsoft.com/office/officeart/2005/8/layout/vList3"/>
    <dgm:cxn modelId="{10137199-5E8B-4CB4-8D21-FA4F4D8B3EFC}" type="presParOf" srcId="{A965F49C-8A94-413F-857F-5BCE7D14E5D1}" destId="{2E3E5B0A-BEE6-449F-8EB4-74282AA4FB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8EB1F-9F4A-4466-9F43-9E10E48968A1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528832CE-A43D-45DE-B27A-EA786C784F3F}">
      <dgm:prSet phldrT="[Текст]"/>
      <dgm:spPr/>
      <dgm:t>
        <a:bodyPr/>
        <a:lstStyle/>
        <a:p>
          <a:r>
            <a:rPr lang="ru-RU" b="1" dirty="0" err="1" smtClean="0"/>
            <a:t>Розпущено</a:t>
          </a:r>
          <a:r>
            <a:rPr lang="ru-RU" b="1" dirty="0" smtClean="0"/>
            <a:t> </a:t>
          </a:r>
          <a:r>
            <a:rPr lang="ru-RU" b="1" dirty="0" err="1" smtClean="0"/>
            <a:t>найбільші</a:t>
          </a:r>
          <a:r>
            <a:rPr lang="ru-RU" b="1" dirty="0" smtClean="0"/>
            <a:t> </a:t>
          </a:r>
          <a:r>
            <a:rPr lang="ru-RU" b="1" dirty="0" err="1" smtClean="0"/>
            <a:t>монопольні</a:t>
          </a:r>
          <a:r>
            <a:rPr lang="ru-RU" b="1" dirty="0" smtClean="0"/>
            <a:t> </a:t>
          </a:r>
          <a:r>
            <a:rPr lang="ru-RU" b="1" dirty="0" err="1" smtClean="0"/>
            <a:t>концерни</a:t>
          </a:r>
          <a:endParaRPr lang="ru-RU" dirty="0"/>
        </a:p>
      </dgm:t>
    </dgm:pt>
    <dgm:pt modelId="{49C0E7F5-BC93-40F3-8679-871263625E4E}" type="parTrans" cxnId="{5D94145B-4DA9-425A-92E0-02BACD28E4DA}">
      <dgm:prSet/>
      <dgm:spPr/>
      <dgm:t>
        <a:bodyPr/>
        <a:lstStyle/>
        <a:p>
          <a:endParaRPr lang="ru-RU"/>
        </a:p>
      </dgm:t>
    </dgm:pt>
    <dgm:pt modelId="{0DFD53B1-4C99-4E8A-B919-BB993F86F8D0}" type="sibTrans" cxnId="{5D94145B-4DA9-425A-92E0-02BACD28E4DA}">
      <dgm:prSet/>
      <dgm:spPr/>
      <dgm:t>
        <a:bodyPr/>
        <a:lstStyle/>
        <a:p>
          <a:endParaRPr lang="ru-RU"/>
        </a:p>
      </dgm:t>
    </dgm:pt>
    <dgm:pt modelId="{3186B24D-FDBC-4640-B001-2DB5CAC97DD3}">
      <dgm:prSet phldrT="[Текст]"/>
      <dgm:spPr/>
      <dgm:t>
        <a:bodyPr/>
        <a:lstStyle/>
        <a:p>
          <a:r>
            <a:rPr lang="ru-RU" b="1" dirty="0" err="1" smtClean="0"/>
            <a:t>Встановлено</a:t>
          </a:r>
          <a:r>
            <a:rPr lang="ru-RU" b="1" dirty="0" smtClean="0"/>
            <a:t> </a:t>
          </a:r>
          <a:r>
            <a:rPr lang="ru-RU" b="1" dirty="0" err="1" smtClean="0"/>
            <a:t>твердий</a:t>
          </a:r>
          <a:r>
            <a:rPr lang="ru-RU" b="1" dirty="0" smtClean="0"/>
            <a:t> </a:t>
          </a:r>
          <a:r>
            <a:rPr lang="ru-RU" b="1" dirty="0" err="1" smtClean="0"/>
            <a:t>обмінний</a:t>
          </a:r>
          <a:r>
            <a:rPr lang="ru-RU" b="1" dirty="0" smtClean="0"/>
            <a:t> курс </a:t>
          </a:r>
          <a:r>
            <a:rPr lang="ru-RU" b="1" dirty="0" err="1" smtClean="0"/>
            <a:t>єни</a:t>
          </a:r>
          <a:endParaRPr lang="ru-RU" dirty="0"/>
        </a:p>
      </dgm:t>
    </dgm:pt>
    <dgm:pt modelId="{9412752E-FBD4-4525-B1F4-4600042ABB03}" type="parTrans" cxnId="{63E707A6-3B3B-4683-A060-0467068D2EDA}">
      <dgm:prSet/>
      <dgm:spPr/>
      <dgm:t>
        <a:bodyPr/>
        <a:lstStyle/>
        <a:p>
          <a:endParaRPr lang="ru-RU"/>
        </a:p>
      </dgm:t>
    </dgm:pt>
    <dgm:pt modelId="{0C290D51-8811-41EB-BC96-A51AA1AE0E27}" type="sibTrans" cxnId="{63E707A6-3B3B-4683-A060-0467068D2EDA}">
      <dgm:prSet/>
      <dgm:spPr/>
      <dgm:t>
        <a:bodyPr/>
        <a:lstStyle/>
        <a:p>
          <a:endParaRPr lang="ru-RU"/>
        </a:p>
      </dgm:t>
    </dgm:pt>
    <dgm:pt modelId="{364BCD34-1FFD-4057-85C3-291C5F9A6138}">
      <dgm:prSet phldrT="[Текст]"/>
      <dgm:spPr/>
      <dgm:t>
        <a:bodyPr/>
        <a:lstStyle/>
        <a:p>
          <a:r>
            <a:rPr lang="ru-RU" b="1" dirty="0" err="1" smtClean="0"/>
            <a:t>Земельна</a:t>
          </a:r>
          <a:r>
            <a:rPr lang="ru-RU" b="1" dirty="0" smtClean="0"/>
            <a:t> реформа</a:t>
          </a:r>
          <a:endParaRPr lang="ru-RU" dirty="0"/>
        </a:p>
      </dgm:t>
    </dgm:pt>
    <dgm:pt modelId="{60C0DD18-16D1-42CD-878E-C3CBBC70BA16}" type="parTrans" cxnId="{0321226F-6B93-4C48-A46E-CF67E0C4C0DD}">
      <dgm:prSet/>
      <dgm:spPr/>
      <dgm:t>
        <a:bodyPr/>
        <a:lstStyle/>
        <a:p>
          <a:endParaRPr lang="ru-RU"/>
        </a:p>
      </dgm:t>
    </dgm:pt>
    <dgm:pt modelId="{B2A31735-2550-4D86-8D6A-7C867064FC30}" type="sibTrans" cxnId="{0321226F-6B93-4C48-A46E-CF67E0C4C0DD}">
      <dgm:prSet/>
      <dgm:spPr/>
      <dgm:t>
        <a:bodyPr/>
        <a:lstStyle/>
        <a:p>
          <a:endParaRPr lang="ru-RU"/>
        </a:p>
      </dgm:t>
    </dgm:pt>
    <dgm:pt modelId="{04FB4D9D-6D0A-46AF-926F-0BE6BCAEAC49}">
      <dgm:prSet phldrT="[Текст]"/>
      <dgm:spPr/>
      <dgm:t>
        <a:bodyPr/>
        <a:lstStyle/>
        <a:p>
          <a:r>
            <a:rPr lang="ru-RU" b="1" dirty="0" smtClean="0"/>
            <a:t>Реформа </a:t>
          </a:r>
          <a:r>
            <a:rPr lang="ru-RU" b="1" dirty="0" err="1" smtClean="0"/>
            <a:t>податкової</a:t>
          </a:r>
          <a:r>
            <a:rPr lang="ru-RU" b="1" dirty="0" smtClean="0"/>
            <a:t> </a:t>
          </a:r>
          <a:r>
            <a:rPr lang="ru-RU" b="1" dirty="0" err="1" smtClean="0"/>
            <a:t>системи</a:t>
          </a:r>
          <a:r>
            <a:rPr lang="ru-RU" b="1" dirty="0" smtClean="0"/>
            <a:t> </a:t>
          </a:r>
          <a:endParaRPr lang="ru-RU" dirty="0"/>
        </a:p>
      </dgm:t>
    </dgm:pt>
    <dgm:pt modelId="{0F5779E7-180D-4037-9107-BA61392EC2B8}" type="parTrans" cxnId="{390771D6-3715-4421-BE70-05CB5F2AFB41}">
      <dgm:prSet/>
      <dgm:spPr/>
      <dgm:t>
        <a:bodyPr/>
        <a:lstStyle/>
        <a:p>
          <a:endParaRPr lang="ru-RU"/>
        </a:p>
      </dgm:t>
    </dgm:pt>
    <dgm:pt modelId="{3B887B57-FB1E-4914-89C3-3BA9F876EE1B}" type="sibTrans" cxnId="{390771D6-3715-4421-BE70-05CB5F2AFB41}">
      <dgm:prSet/>
      <dgm:spPr/>
      <dgm:t>
        <a:bodyPr/>
        <a:lstStyle/>
        <a:p>
          <a:endParaRPr lang="ru-RU"/>
        </a:p>
      </dgm:t>
    </dgm:pt>
    <dgm:pt modelId="{062BDAAD-A5F6-4550-AB29-314F442E6D19}" type="pres">
      <dgm:prSet presAssocID="{0F48EB1F-9F4A-4466-9F43-9E10E48968A1}" presName="arrowDiagram" presStyleCnt="0">
        <dgm:presLayoutVars>
          <dgm:chMax val="5"/>
          <dgm:dir/>
          <dgm:resizeHandles val="exact"/>
        </dgm:presLayoutVars>
      </dgm:prSet>
      <dgm:spPr/>
    </dgm:pt>
    <dgm:pt modelId="{C2FB1762-C9C1-47CD-86F8-81879514CB58}" type="pres">
      <dgm:prSet presAssocID="{0F48EB1F-9F4A-4466-9F43-9E10E48968A1}" presName="arrow" presStyleLbl="bgShp" presStyleIdx="0" presStyleCnt="1"/>
      <dgm:spPr/>
    </dgm:pt>
    <dgm:pt modelId="{2E9ACD8C-D6FB-4261-AECB-CBEF2FF67C02}" type="pres">
      <dgm:prSet presAssocID="{0F48EB1F-9F4A-4466-9F43-9E10E48968A1}" presName="arrowDiagram4" presStyleCnt="0"/>
      <dgm:spPr/>
    </dgm:pt>
    <dgm:pt modelId="{BA2FAFEA-50DF-4406-8FE3-340A0194B592}" type="pres">
      <dgm:prSet presAssocID="{528832CE-A43D-45DE-B27A-EA786C784F3F}" presName="bullet4a" presStyleLbl="node1" presStyleIdx="0" presStyleCnt="4"/>
      <dgm:spPr/>
    </dgm:pt>
    <dgm:pt modelId="{D4E38E56-0323-4577-B3C3-6D0B8147759F}" type="pres">
      <dgm:prSet presAssocID="{528832CE-A43D-45DE-B27A-EA786C784F3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C0B8E-594F-4A22-9A0B-11EE13A3E34A}" type="pres">
      <dgm:prSet presAssocID="{04FB4D9D-6D0A-46AF-926F-0BE6BCAEAC49}" presName="bullet4b" presStyleLbl="node1" presStyleIdx="1" presStyleCnt="4"/>
      <dgm:spPr/>
    </dgm:pt>
    <dgm:pt modelId="{2656B705-A51A-4345-BE92-20784CF1024D}" type="pres">
      <dgm:prSet presAssocID="{04FB4D9D-6D0A-46AF-926F-0BE6BCAEAC4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C1E69-BAC6-4C14-8AE7-C6D269422136}" type="pres">
      <dgm:prSet presAssocID="{3186B24D-FDBC-4640-B001-2DB5CAC97DD3}" presName="bullet4c" presStyleLbl="node1" presStyleIdx="2" presStyleCnt="4"/>
      <dgm:spPr/>
    </dgm:pt>
    <dgm:pt modelId="{302C010F-1E10-4614-A236-AC6577ECFB8F}" type="pres">
      <dgm:prSet presAssocID="{3186B24D-FDBC-4640-B001-2DB5CAC97DD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6D9D9-D3AB-45D4-8178-2FDC8898F70D}" type="pres">
      <dgm:prSet presAssocID="{364BCD34-1FFD-4057-85C3-291C5F9A6138}" presName="bullet4d" presStyleLbl="node1" presStyleIdx="3" presStyleCnt="4"/>
      <dgm:spPr/>
    </dgm:pt>
    <dgm:pt modelId="{9F3C2E7D-F63B-468B-ADFE-10C55C445FA5}" type="pres">
      <dgm:prSet presAssocID="{364BCD34-1FFD-4057-85C3-291C5F9A613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B53E5-71BA-4114-9F16-68E875AEBDE3}" type="presOf" srcId="{04FB4D9D-6D0A-46AF-926F-0BE6BCAEAC49}" destId="{2656B705-A51A-4345-BE92-20784CF1024D}" srcOrd="0" destOrd="0" presId="urn:microsoft.com/office/officeart/2005/8/layout/arrow2"/>
    <dgm:cxn modelId="{FED38B77-E9D7-41E8-B4CC-6F7577E2FEAD}" type="presOf" srcId="{528832CE-A43D-45DE-B27A-EA786C784F3F}" destId="{D4E38E56-0323-4577-B3C3-6D0B8147759F}" srcOrd="0" destOrd="0" presId="urn:microsoft.com/office/officeart/2005/8/layout/arrow2"/>
    <dgm:cxn modelId="{32305D0C-25F8-4201-969D-E466B96625B7}" type="presOf" srcId="{3186B24D-FDBC-4640-B001-2DB5CAC97DD3}" destId="{302C010F-1E10-4614-A236-AC6577ECFB8F}" srcOrd="0" destOrd="0" presId="urn:microsoft.com/office/officeart/2005/8/layout/arrow2"/>
    <dgm:cxn modelId="{390771D6-3715-4421-BE70-05CB5F2AFB41}" srcId="{0F48EB1F-9F4A-4466-9F43-9E10E48968A1}" destId="{04FB4D9D-6D0A-46AF-926F-0BE6BCAEAC49}" srcOrd="1" destOrd="0" parTransId="{0F5779E7-180D-4037-9107-BA61392EC2B8}" sibTransId="{3B887B57-FB1E-4914-89C3-3BA9F876EE1B}"/>
    <dgm:cxn modelId="{59AD91E1-D8D1-40ED-88F7-34FCA7FC1E94}" type="presOf" srcId="{364BCD34-1FFD-4057-85C3-291C5F9A6138}" destId="{9F3C2E7D-F63B-468B-ADFE-10C55C445FA5}" srcOrd="0" destOrd="0" presId="urn:microsoft.com/office/officeart/2005/8/layout/arrow2"/>
    <dgm:cxn modelId="{5D94145B-4DA9-425A-92E0-02BACD28E4DA}" srcId="{0F48EB1F-9F4A-4466-9F43-9E10E48968A1}" destId="{528832CE-A43D-45DE-B27A-EA786C784F3F}" srcOrd="0" destOrd="0" parTransId="{49C0E7F5-BC93-40F3-8679-871263625E4E}" sibTransId="{0DFD53B1-4C99-4E8A-B919-BB993F86F8D0}"/>
    <dgm:cxn modelId="{0321226F-6B93-4C48-A46E-CF67E0C4C0DD}" srcId="{0F48EB1F-9F4A-4466-9F43-9E10E48968A1}" destId="{364BCD34-1FFD-4057-85C3-291C5F9A6138}" srcOrd="3" destOrd="0" parTransId="{60C0DD18-16D1-42CD-878E-C3CBBC70BA16}" sibTransId="{B2A31735-2550-4D86-8D6A-7C867064FC30}"/>
    <dgm:cxn modelId="{63E707A6-3B3B-4683-A060-0467068D2EDA}" srcId="{0F48EB1F-9F4A-4466-9F43-9E10E48968A1}" destId="{3186B24D-FDBC-4640-B001-2DB5CAC97DD3}" srcOrd="2" destOrd="0" parTransId="{9412752E-FBD4-4525-B1F4-4600042ABB03}" sibTransId="{0C290D51-8811-41EB-BC96-A51AA1AE0E27}"/>
    <dgm:cxn modelId="{F3416F82-24C5-4316-8752-5AC8EC21E8EE}" type="presOf" srcId="{0F48EB1F-9F4A-4466-9F43-9E10E48968A1}" destId="{062BDAAD-A5F6-4550-AB29-314F442E6D19}" srcOrd="0" destOrd="0" presId="urn:microsoft.com/office/officeart/2005/8/layout/arrow2"/>
    <dgm:cxn modelId="{05165421-5A49-4B7D-A5DA-4C4EC63D5874}" type="presParOf" srcId="{062BDAAD-A5F6-4550-AB29-314F442E6D19}" destId="{C2FB1762-C9C1-47CD-86F8-81879514CB58}" srcOrd="0" destOrd="0" presId="urn:microsoft.com/office/officeart/2005/8/layout/arrow2"/>
    <dgm:cxn modelId="{B56C4BD0-BDCD-4B5D-8D73-2B4ABB355FE8}" type="presParOf" srcId="{062BDAAD-A5F6-4550-AB29-314F442E6D19}" destId="{2E9ACD8C-D6FB-4261-AECB-CBEF2FF67C02}" srcOrd="1" destOrd="0" presId="urn:microsoft.com/office/officeart/2005/8/layout/arrow2"/>
    <dgm:cxn modelId="{2931593D-74C7-41D8-AE3D-DC8F36EE7488}" type="presParOf" srcId="{2E9ACD8C-D6FB-4261-AECB-CBEF2FF67C02}" destId="{BA2FAFEA-50DF-4406-8FE3-340A0194B592}" srcOrd="0" destOrd="0" presId="urn:microsoft.com/office/officeart/2005/8/layout/arrow2"/>
    <dgm:cxn modelId="{9861F0C8-0FB3-4463-BC3B-8DD0F8E94333}" type="presParOf" srcId="{2E9ACD8C-D6FB-4261-AECB-CBEF2FF67C02}" destId="{D4E38E56-0323-4577-B3C3-6D0B8147759F}" srcOrd="1" destOrd="0" presId="urn:microsoft.com/office/officeart/2005/8/layout/arrow2"/>
    <dgm:cxn modelId="{D841D4E4-74E8-49FA-9ECF-1C2D892E3142}" type="presParOf" srcId="{2E9ACD8C-D6FB-4261-AECB-CBEF2FF67C02}" destId="{4FBC0B8E-594F-4A22-9A0B-11EE13A3E34A}" srcOrd="2" destOrd="0" presId="urn:microsoft.com/office/officeart/2005/8/layout/arrow2"/>
    <dgm:cxn modelId="{B456D669-8E83-4F08-A0D9-FCFE9B8B1B02}" type="presParOf" srcId="{2E9ACD8C-D6FB-4261-AECB-CBEF2FF67C02}" destId="{2656B705-A51A-4345-BE92-20784CF1024D}" srcOrd="3" destOrd="0" presId="urn:microsoft.com/office/officeart/2005/8/layout/arrow2"/>
    <dgm:cxn modelId="{CB2E55E6-929D-4F5D-9976-8BEABB63B358}" type="presParOf" srcId="{2E9ACD8C-D6FB-4261-AECB-CBEF2FF67C02}" destId="{7E5C1E69-BAC6-4C14-8AE7-C6D269422136}" srcOrd="4" destOrd="0" presId="urn:microsoft.com/office/officeart/2005/8/layout/arrow2"/>
    <dgm:cxn modelId="{7BF6F40E-812B-4E4E-B069-EB25C54D5CE2}" type="presParOf" srcId="{2E9ACD8C-D6FB-4261-AECB-CBEF2FF67C02}" destId="{302C010F-1E10-4614-A236-AC6577ECFB8F}" srcOrd="5" destOrd="0" presId="urn:microsoft.com/office/officeart/2005/8/layout/arrow2"/>
    <dgm:cxn modelId="{31CCC48E-ACE3-489D-AE4F-9AFDD1B07123}" type="presParOf" srcId="{2E9ACD8C-D6FB-4261-AECB-CBEF2FF67C02}" destId="{2E56D9D9-D3AB-45D4-8178-2FDC8898F70D}" srcOrd="6" destOrd="0" presId="urn:microsoft.com/office/officeart/2005/8/layout/arrow2"/>
    <dgm:cxn modelId="{817E91B8-041E-4CE7-BE49-458D8AF167F2}" type="presParOf" srcId="{2E9ACD8C-D6FB-4261-AECB-CBEF2FF67C02}" destId="{9F3C2E7D-F63B-468B-ADFE-10C55C445F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30804-6B60-4E2F-8B2A-923AA6B36CD4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979AE8-E1B9-434D-A19E-FEA5CD7E45D0}">
      <dgm:prSet phldrT="[Текст]"/>
      <dgm:spPr/>
      <dgm:t>
        <a:bodyPr/>
        <a:lstStyle/>
        <a:p>
          <a:r>
            <a:rPr lang="ru-RU" b="1" dirty="0" err="1" smtClean="0"/>
            <a:t>Встановлено</a:t>
          </a:r>
          <a:r>
            <a:rPr lang="ru-RU" b="1" dirty="0" smtClean="0"/>
            <a:t> </a:t>
          </a:r>
          <a:r>
            <a:rPr lang="ru-RU" b="1" dirty="0" err="1" smtClean="0"/>
            <a:t>восьмигодинний</a:t>
          </a:r>
          <a:r>
            <a:rPr lang="ru-RU" b="1" dirty="0" smtClean="0"/>
            <a:t> </a:t>
          </a:r>
          <a:r>
            <a:rPr lang="ru-RU" b="1" dirty="0" err="1" smtClean="0"/>
            <a:t>робочий</a:t>
          </a:r>
          <a:r>
            <a:rPr lang="ru-RU" b="1" dirty="0" smtClean="0"/>
            <a:t> день</a:t>
          </a:r>
          <a:endParaRPr lang="ru-RU" dirty="0"/>
        </a:p>
      </dgm:t>
    </dgm:pt>
    <dgm:pt modelId="{DC977D26-1BC8-4E2C-AF4F-22BDE8B7FC47}" type="parTrans" cxnId="{02D5FDBE-7106-4062-8239-74CE23C12D56}">
      <dgm:prSet/>
      <dgm:spPr/>
      <dgm:t>
        <a:bodyPr/>
        <a:lstStyle/>
        <a:p>
          <a:endParaRPr lang="ru-RU"/>
        </a:p>
      </dgm:t>
    </dgm:pt>
    <dgm:pt modelId="{E7E47ECA-67B1-49EB-9394-87890F702738}" type="sibTrans" cxnId="{02D5FDBE-7106-4062-8239-74CE23C12D56}">
      <dgm:prSet/>
      <dgm:spPr/>
      <dgm:t>
        <a:bodyPr/>
        <a:lstStyle/>
        <a:p>
          <a:endParaRPr lang="ru-RU"/>
        </a:p>
      </dgm:t>
    </dgm:pt>
    <dgm:pt modelId="{D3F408AF-7C3D-4D29-AEBF-AA9404373973}">
      <dgm:prSet phldrT="[Текст]"/>
      <dgm:spPr/>
      <dgm:t>
        <a:bodyPr/>
        <a:lstStyle/>
        <a:p>
          <a:r>
            <a:rPr lang="ru-RU" b="1" dirty="0" err="1" smtClean="0"/>
            <a:t>Обумовлено</a:t>
          </a:r>
          <a:r>
            <a:rPr lang="ru-RU" b="1" dirty="0" smtClean="0"/>
            <a:t> </a:t>
          </a:r>
          <a:r>
            <a:rPr lang="ru-RU" b="1" dirty="0" err="1" smtClean="0"/>
            <a:t>охорону</a:t>
          </a:r>
          <a:r>
            <a:rPr lang="ru-RU" b="1" dirty="0" smtClean="0"/>
            <a:t> </a:t>
          </a:r>
          <a:r>
            <a:rPr lang="ru-RU" b="1" dirty="0" err="1" smtClean="0"/>
            <a:t>праці</a:t>
          </a:r>
          <a:endParaRPr lang="ru-RU" dirty="0"/>
        </a:p>
      </dgm:t>
    </dgm:pt>
    <dgm:pt modelId="{DB9CDDAC-920C-45C8-9ACB-01DC660265A1}" type="parTrans" cxnId="{71D2E04B-798F-4612-877B-D44110723F0D}">
      <dgm:prSet/>
      <dgm:spPr/>
      <dgm:t>
        <a:bodyPr/>
        <a:lstStyle/>
        <a:p>
          <a:endParaRPr lang="ru-RU"/>
        </a:p>
      </dgm:t>
    </dgm:pt>
    <dgm:pt modelId="{10B2BA96-8C6C-408F-A141-4261379C71B5}" type="sibTrans" cxnId="{71D2E04B-798F-4612-877B-D44110723F0D}">
      <dgm:prSet/>
      <dgm:spPr/>
      <dgm:t>
        <a:bodyPr/>
        <a:lstStyle/>
        <a:p>
          <a:endParaRPr lang="ru-RU"/>
        </a:p>
      </dgm:t>
    </dgm:pt>
    <dgm:pt modelId="{9289B2B4-7444-468D-930C-73959B970080}">
      <dgm:prSet phldrT="[Текст]"/>
      <dgm:spPr/>
      <dgm:t>
        <a:bodyPr/>
        <a:lstStyle/>
        <a:p>
          <a:r>
            <a:rPr lang="ru-RU" b="1" dirty="0" smtClean="0"/>
            <a:t>Система </a:t>
          </a:r>
          <a:r>
            <a:rPr lang="ru-RU" b="1" dirty="0" err="1" smtClean="0"/>
            <a:t>оплачуваних</a:t>
          </a:r>
          <a:r>
            <a:rPr lang="ru-RU" b="1" dirty="0" smtClean="0"/>
            <a:t> </a:t>
          </a:r>
          <a:r>
            <a:rPr lang="ru-RU" b="1" dirty="0" err="1" smtClean="0"/>
            <a:t>відпусток</a:t>
          </a:r>
          <a:endParaRPr lang="ru-RU" dirty="0"/>
        </a:p>
      </dgm:t>
    </dgm:pt>
    <dgm:pt modelId="{D56D1AA7-296F-4315-B309-E0D633800EDF}" type="parTrans" cxnId="{3E9FE480-7D49-4D09-B68E-C3A41A57782D}">
      <dgm:prSet/>
      <dgm:spPr/>
      <dgm:t>
        <a:bodyPr/>
        <a:lstStyle/>
        <a:p>
          <a:endParaRPr lang="ru-RU"/>
        </a:p>
      </dgm:t>
    </dgm:pt>
    <dgm:pt modelId="{519D4A8E-6139-42BC-93B6-6E104A566E80}" type="sibTrans" cxnId="{3E9FE480-7D49-4D09-B68E-C3A41A57782D}">
      <dgm:prSet/>
      <dgm:spPr/>
      <dgm:t>
        <a:bodyPr/>
        <a:lstStyle/>
        <a:p>
          <a:endParaRPr lang="ru-RU"/>
        </a:p>
      </dgm:t>
    </dgm:pt>
    <dgm:pt modelId="{2F540D98-63F0-4B63-AE8F-C708B43B1D1D}">
      <dgm:prSet phldrT="[Текст]"/>
      <dgm:spPr/>
      <dgm:t>
        <a:bodyPr/>
        <a:lstStyle/>
        <a:p>
          <a:r>
            <a:rPr lang="ru-RU" b="1" dirty="0" err="1" smtClean="0"/>
            <a:t>Впроваджено</a:t>
          </a:r>
          <a:r>
            <a:rPr lang="ru-RU" b="1" dirty="0" smtClean="0"/>
            <a:t> </a:t>
          </a:r>
          <a:r>
            <a:rPr lang="ru-RU" b="1" dirty="0" err="1" smtClean="0"/>
            <a:t>трудове</a:t>
          </a:r>
          <a:r>
            <a:rPr lang="ru-RU" b="1" dirty="0" smtClean="0"/>
            <a:t> </a:t>
          </a:r>
          <a:r>
            <a:rPr lang="ru-RU" b="1" dirty="0" err="1" smtClean="0"/>
            <a:t>законодавство</a:t>
          </a:r>
          <a:endParaRPr lang="ru-RU" dirty="0"/>
        </a:p>
      </dgm:t>
    </dgm:pt>
    <dgm:pt modelId="{B6E820BB-C705-424F-AEA0-F4705B08A5D9}" type="parTrans" cxnId="{7024F0CD-7F26-4224-9EDF-64AF6FAE8993}">
      <dgm:prSet/>
      <dgm:spPr/>
      <dgm:t>
        <a:bodyPr/>
        <a:lstStyle/>
        <a:p>
          <a:endParaRPr lang="ru-RU"/>
        </a:p>
      </dgm:t>
    </dgm:pt>
    <dgm:pt modelId="{BF8D997F-9761-4C9F-8871-48303A193171}" type="sibTrans" cxnId="{7024F0CD-7F26-4224-9EDF-64AF6FAE8993}">
      <dgm:prSet/>
      <dgm:spPr/>
      <dgm:t>
        <a:bodyPr/>
        <a:lstStyle/>
        <a:p>
          <a:endParaRPr lang="ru-RU"/>
        </a:p>
      </dgm:t>
    </dgm:pt>
    <dgm:pt modelId="{AC7953A3-8D14-4CD1-964D-4186260AB4EB}" type="pres">
      <dgm:prSet presAssocID="{E9E30804-6B60-4E2F-8B2A-923AA6B36CD4}" presName="Name0" presStyleCnt="0">
        <dgm:presLayoutVars>
          <dgm:chMax val="4"/>
          <dgm:resizeHandles val="exact"/>
        </dgm:presLayoutVars>
      </dgm:prSet>
      <dgm:spPr/>
    </dgm:pt>
    <dgm:pt modelId="{DFC4613F-6947-45A9-B5B6-F612D38F4BC4}" type="pres">
      <dgm:prSet presAssocID="{E9E30804-6B60-4E2F-8B2A-923AA6B36CD4}" presName="ellipse" presStyleLbl="trBgShp" presStyleIdx="0" presStyleCnt="1"/>
      <dgm:spPr/>
    </dgm:pt>
    <dgm:pt modelId="{1C1D0B12-0D46-455E-AA74-EF69160567F9}" type="pres">
      <dgm:prSet presAssocID="{E9E30804-6B60-4E2F-8B2A-923AA6B36CD4}" presName="arrow1" presStyleLbl="fgShp" presStyleIdx="0" presStyleCnt="1"/>
      <dgm:spPr/>
    </dgm:pt>
    <dgm:pt modelId="{4C7CDD9D-D0FB-467A-809E-D7C0C74DFDA3}" type="pres">
      <dgm:prSet presAssocID="{E9E30804-6B60-4E2F-8B2A-923AA6B36CD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7CE45-BCBC-4024-B20C-6FB71555325B}" type="pres">
      <dgm:prSet presAssocID="{D3F408AF-7C3D-4D29-AEBF-AA940437397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07363-7F8B-439D-B8F6-C69EB4FF2317}" type="pres">
      <dgm:prSet presAssocID="{9289B2B4-7444-468D-930C-73959B97008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C174-9B81-45D3-A488-2863A7B83FE0}" type="pres">
      <dgm:prSet presAssocID="{2F540D98-63F0-4B63-AE8F-C708B43B1D1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F61E-96A4-4897-BCF6-A9F880111A73}" type="pres">
      <dgm:prSet presAssocID="{E9E30804-6B60-4E2F-8B2A-923AA6B36CD4}" presName="funnel" presStyleLbl="trAlignAcc1" presStyleIdx="0" presStyleCnt="1"/>
      <dgm:spPr/>
    </dgm:pt>
  </dgm:ptLst>
  <dgm:cxnLst>
    <dgm:cxn modelId="{70F3EBB5-376D-45BA-A398-367EC5FF184C}" type="presOf" srcId="{5B979AE8-E1B9-434D-A19E-FEA5CD7E45D0}" destId="{D8E5C174-9B81-45D3-A488-2863A7B83FE0}" srcOrd="0" destOrd="0" presId="urn:microsoft.com/office/officeart/2005/8/layout/funnel1"/>
    <dgm:cxn modelId="{86A1625E-9567-491D-8D41-929C531D9623}" type="presOf" srcId="{E9E30804-6B60-4E2F-8B2A-923AA6B36CD4}" destId="{AC7953A3-8D14-4CD1-964D-4186260AB4EB}" srcOrd="0" destOrd="0" presId="urn:microsoft.com/office/officeart/2005/8/layout/funnel1"/>
    <dgm:cxn modelId="{3E9FE480-7D49-4D09-B68E-C3A41A57782D}" srcId="{E9E30804-6B60-4E2F-8B2A-923AA6B36CD4}" destId="{9289B2B4-7444-468D-930C-73959B970080}" srcOrd="2" destOrd="0" parTransId="{D56D1AA7-296F-4315-B309-E0D633800EDF}" sibTransId="{519D4A8E-6139-42BC-93B6-6E104A566E80}"/>
    <dgm:cxn modelId="{71D2E04B-798F-4612-877B-D44110723F0D}" srcId="{E9E30804-6B60-4E2F-8B2A-923AA6B36CD4}" destId="{D3F408AF-7C3D-4D29-AEBF-AA9404373973}" srcOrd="1" destOrd="0" parTransId="{DB9CDDAC-920C-45C8-9ACB-01DC660265A1}" sibTransId="{10B2BA96-8C6C-408F-A141-4261379C71B5}"/>
    <dgm:cxn modelId="{4AD9602F-0D57-407D-BF89-8B35D4F9CBDB}" type="presOf" srcId="{D3F408AF-7C3D-4D29-AEBF-AA9404373973}" destId="{38E07363-7F8B-439D-B8F6-C69EB4FF2317}" srcOrd="0" destOrd="0" presId="urn:microsoft.com/office/officeart/2005/8/layout/funnel1"/>
    <dgm:cxn modelId="{9364DD5A-92DB-4BB0-BEB7-2E7BE86FDC80}" type="presOf" srcId="{9289B2B4-7444-468D-930C-73959B970080}" destId="{1807CE45-BCBC-4024-B20C-6FB71555325B}" srcOrd="0" destOrd="0" presId="urn:microsoft.com/office/officeart/2005/8/layout/funnel1"/>
    <dgm:cxn modelId="{7024F0CD-7F26-4224-9EDF-64AF6FAE8993}" srcId="{E9E30804-6B60-4E2F-8B2A-923AA6B36CD4}" destId="{2F540D98-63F0-4B63-AE8F-C708B43B1D1D}" srcOrd="3" destOrd="0" parTransId="{B6E820BB-C705-424F-AEA0-F4705B08A5D9}" sibTransId="{BF8D997F-9761-4C9F-8871-48303A193171}"/>
    <dgm:cxn modelId="{8EDBA305-F3BE-4DB2-A06A-EFAC23650046}" type="presOf" srcId="{2F540D98-63F0-4B63-AE8F-C708B43B1D1D}" destId="{4C7CDD9D-D0FB-467A-809E-D7C0C74DFDA3}" srcOrd="0" destOrd="0" presId="urn:microsoft.com/office/officeart/2005/8/layout/funnel1"/>
    <dgm:cxn modelId="{02D5FDBE-7106-4062-8239-74CE23C12D56}" srcId="{E9E30804-6B60-4E2F-8B2A-923AA6B36CD4}" destId="{5B979AE8-E1B9-434D-A19E-FEA5CD7E45D0}" srcOrd="0" destOrd="0" parTransId="{DC977D26-1BC8-4E2C-AF4F-22BDE8B7FC47}" sibTransId="{E7E47ECA-67B1-49EB-9394-87890F702738}"/>
    <dgm:cxn modelId="{1F824378-2927-471C-8666-18C6DE8C5AA0}" type="presParOf" srcId="{AC7953A3-8D14-4CD1-964D-4186260AB4EB}" destId="{DFC4613F-6947-45A9-B5B6-F612D38F4BC4}" srcOrd="0" destOrd="0" presId="urn:microsoft.com/office/officeart/2005/8/layout/funnel1"/>
    <dgm:cxn modelId="{36C8EFA0-3EFC-4521-98C2-A8D1C528B668}" type="presParOf" srcId="{AC7953A3-8D14-4CD1-964D-4186260AB4EB}" destId="{1C1D0B12-0D46-455E-AA74-EF69160567F9}" srcOrd="1" destOrd="0" presId="urn:microsoft.com/office/officeart/2005/8/layout/funnel1"/>
    <dgm:cxn modelId="{8F71EF3C-2EE9-4B45-BF5B-1CD6C5589CB7}" type="presParOf" srcId="{AC7953A3-8D14-4CD1-964D-4186260AB4EB}" destId="{4C7CDD9D-D0FB-467A-809E-D7C0C74DFDA3}" srcOrd="2" destOrd="0" presId="urn:microsoft.com/office/officeart/2005/8/layout/funnel1"/>
    <dgm:cxn modelId="{25BD9A7A-E5FF-4735-A997-7987D32756C7}" type="presParOf" srcId="{AC7953A3-8D14-4CD1-964D-4186260AB4EB}" destId="{1807CE45-BCBC-4024-B20C-6FB71555325B}" srcOrd="3" destOrd="0" presId="urn:microsoft.com/office/officeart/2005/8/layout/funnel1"/>
    <dgm:cxn modelId="{1B118FF9-24E8-47D7-9775-F5555ECF27E0}" type="presParOf" srcId="{AC7953A3-8D14-4CD1-964D-4186260AB4EB}" destId="{38E07363-7F8B-439D-B8F6-C69EB4FF2317}" srcOrd="4" destOrd="0" presId="urn:microsoft.com/office/officeart/2005/8/layout/funnel1"/>
    <dgm:cxn modelId="{70D59F8C-8777-4344-84EA-3D5CD300E96E}" type="presParOf" srcId="{AC7953A3-8D14-4CD1-964D-4186260AB4EB}" destId="{D8E5C174-9B81-45D3-A488-2863A7B83FE0}" srcOrd="5" destOrd="0" presId="urn:microsoft.com/office/officeart/2005/8/layout/funnel1"/>
    <dgm:cxn modelId="{C6257015-BAC6-4E6C-BF35-5A71A7810FE6}" type="presParOf" srcId="{AC7953A3-8D14-4CD1-964D-4186260AB4EB}" destId="{C58CF61E-96A4-4897-BCF6-A9F880111A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47834-D6A2-41DF-AB6C-FB9561E0A0DA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F4546F4-1F42-4FF6-B6DB-AEAB63B19110}">
      <dgm:prSet phldrT="[Текст]"/>
      <dgm:spPr/>
      <dgm:t>
        <a:bodyPr/>
        <a:lstStyle/>
        <a:p>
          <a:r>
            <a:rPr lang="ru-RU" dirty="0" err="1" smtClean="0"/>
            <a:t>Запроваджено</a:t>
          </a:r>
          <a:r>
            <a:rPr lang="ru-RU" dirty="0" smtClean="0"/>
            <a:t> 12--річний </a:t>
          </a:r>
          <a:r>
            <a:rPr lang="ru-RU" dirty="0" err="1" smtClean="0"/>
            <a:t>термін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r>
            <a:rPr lang="ru-RU" dirty="0" smtClean="0"/>
            <a:t> у </a:t>
          </a:r>
          <a:r>
            <a:rPr lang="ru-RU" dirty="0" err="1" smtClean="0"/>
            <a:t>серед­ній</a:t>
          </a:r>
          <a:r>
            <a:rPr lang="ru-RU" dirty="0" smtClean="0"/>
            <a:t> </a:t>
          </a:r>
          <a:r>
            <a:rPr lang="ru-RU" dirty="0" err="1" smtClean="0"/>
            <a:t>школі</a:t>
          </a:r>
          <a:endParaRPr lang="ru-RU" dirty="0"/>
        </a:p>
      </dgm:t>
    </dgm:pt>
    <dgm:pt modelId="{3891023D-7325-412F-8658-D247A9490D27}" type="parTrans" cxnId="{9F0DF447-4440-47E8-B781-40A8102A3165}">
      <dgm:prSet/>
      <dgm:spPr/>
      <dgm:t>
        <a:bodyPr/>
        <a:lstStyle/>
        <a:p>
          <a:endParaRPr lang="ru-RU"/>
        </a:p>
      </dgm:t>
    </dgm:pt>
    <dgm:pt modelId="{9EED5686-9413-4C1F-934C-89C227E72C6A}" type="sibTrans" cxnId="{9F0DF447-4440-47E8-B781-40A8102A3165}">
      <dgm:prSet/>
      <dgm:spPr/>
      <dgm:t>
        <a:bodyPr/>
        <a:lstStyle/>
        <a:p>
          <a:endParaRPr lang="ru-RU"/>
        </a:p>
      </dgm:t>
    </dgm:pt>
    <dgm:pt modelId="{77BDD306-FA29-43BF-A1BE-34007933A36C}">
      <dgm:prSet phldrT="[Текст]"/>
      <dgm:spPr/>
      <dgm:t>
        <a:bodyPr/>
        <a:lstStyle/>
        <a:p>
          <a:r>
            <a:rPr lang="ru-RU" dirty="0" smtClean="0"/>
            <a:t>З </a:t>
          </a:r>
          <a:r>
            <a:rPr lang="ru-RU" dirty="0" err="1" smtClean="0"/>
            <a:t>шкільних</a:t>
          </a:r>
          <a:r>
            <a:rPr lang="ru-RU" dirty="0" smtClean="0"/>
            <a:t> </a:t>
          </a:r>
          <a:r>
            <a:rPr lang="ru-RU" dirty="0" err="1" smtClean="0"/>
            <a:t>програм</a:t>
          </a:r>
          <a:r>
            <a:rPr lang="ru-RU" dirty="0" smtClean="0"/>
            <a:t> </a:t>
          </a:r>
          <a:r>
            <a:rPr lang="ru-RU" dirty="0" err="1" smtClean="0"/>
            <a:t>вилучені</a:t>
          </a:r>
          <a:r>
            <a:rPr lang="ru-RU" dirty="0" smtClean="0"/>
            <a:t> </a:t>
          </a:r>
          <a:r>
            <a:rPr lang="ru-RU" dirty="0" err="1" smtClean="0"/>
            <a:t>матеріали</a:t>
          </a:r>
          <a:r>
            <a:rPr lang="ru-RU" dirty="0" smtClean="0"/>
            <a:t>, </a:t>
          </a:r>
          <a:r>
            <a:rPr lang="ru-RU" dirty="0" err="1" smtClean="0"/>
            <a:t>пов'язані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ідеологією</a:t>
          </a:r>
          <a:r>
            <a:rPr lang="ru-RU" dirty="0" smtClean="0"/>
            <a:t> </a:t>
          </a:r>
          <a:r>
            <a:rPr lang="ru-RU" dirty="0" err="1" smtClean="0"/>
            <a:t>мілітаризму</a:t>
          </a:r>
          <a:endParaRPr lang="ru-RU" dirty="0"/>
        </a:p>
      </dgm:t>
    </dgm:pt>
    <dgm:pt modelId="{B1753A72-A04A-4575-BB52-94A3B002D5A6}" type="parTrans" cxnId="{DFF0736D-FA7E-4BDB-AD2C-56F050CF190B}">
      <dgm:prSet/>
      <dgm:spPr/>
      <dgm:t>
        <a:bodyPr/>
        <a:lstStyle/>
        <a:p>
          <a:endParaRPr lang="ru-RU"/>
        </a:p>
      </dgm:t>
    </dgm:pt>
    <dgm:pt modelId="{6B576DCF-E017-434C-8728-F2EE7269C647}" type="sibTrans" cxnId="{DFF0736D-FA7E-4BDB-AD2C-56F050CF190B}">
      <dgm:prSet/>
      <dgm:spPr/>
      <dgm:t>
        <a:bodyPr/>
        <a:lstStyle/>
        <a:p>
          <a:endParaRPr lang="ru-RU"/>
        </a:p>
      </dgm:t>
    </dgm:pt>
    <dgm:pt modelId="{6CBF0D3C-2A9A-4979-BB32-038CE42B27C8}">
      <dgm:prSet phldrT="[Текст]"/>
      <dgm:spPr/>
      <dgm:t>
        <a:bodyPr/>
        <a:lstStyle/>
        <a:p>
          <a:r>
            <a:rPr lang="ru-RU" dirty="0" err="1" smtClean="0"/>
            <a:t>Запроваджено</a:t>
          </a:r>
          <a:r>
            <a:rPr lang="ru-RU" dirty="0" smtClean="0"/>
            <a:t> </a:t>
          </a:r>
          <a:r>
            <a:rPr lang="ru-RU" dirty="0" err="1" smtClean="0"/>
            <a:t>спільне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r>
            <a:rPr lang="ru-RU" dirty="0" smtClean="0"/>
            <a:t> </a:t>
          </a:r>
          <a:r>
            <a:rPr lang="ru-RU" dirty="0" err="1" smtClean="0"/>
            <a:t>хлопчиків</a:t>
          </a:r>
          <a:r>
            <a:rPr lang="ru-RU" dirty="0" smtClean="0"/>
            <a:t> та </a:t>
          </a:r>
          <a:r>
            <a:rPr lang="ru-RU" dirty="0" err="1" smtClean="0"/>
            <a:t>дівчаток</a:t>
          </a:r>
          <a:endParaRPr lang="ru-RU" dirty="0"/>
        </a:p>
      </dgm:t>
    </dgm:pt>
    <dgm:pt modelId="{48915F40-20C5-4FDE-8A43-CBBDE2909D2D}" type="parTrans" cxnId="{FCB386D0-414C-4244-8A87-352F48C1B06C}">
      <dgm:prSet/>
      <dgm:spPr/>
      <dgm:t>
        <a:bodyPr/>
        <a:lstStyle/>
        <a:p>
          <a:endParaRPr lang="ru-RU"/>
        </a:p>
      </dgm:t>
    </dgm:pt>
    <dgm:pt modelId="{3199816B-B892-4CD6-A37F-A741E510CFD7}" type="sibTrans" cxnId="{FCB386D0-414C-4244-8A87-352F48C1B06C}">
      <dgm:prSet/>
      <dgm:spPr/>
      <dgm:t>
        <a:bodyPr/>
        <a:lstStyle/>
        <a:p>
          <a:endParaRPr lang="ru-RU"/>
        </a:p>
      </dgm:t>
    </dgm:pt>
    <dgm:pt modelId="{BC3EA91B-43BA-47CF-B62E-57669D5D6130}" type="pres">
      <dgm:prSet presAssocID="{02D47834-D6A2-41DF-AB6C-FB9561E0A0DA}" presName="CompostProcess" presStyleCnt="0">
        <dgm:presLayoutVars>
          <dgm:dir/>
          <dgm:resizeHandles val="exact"/>
        </dgm:presLayoutVars>
      </dgm:prSet>
      <dgm:spPr/>
    </dgm:pt>
    <dgm:pt modelId="{F35887F6-446C-42CB-8107-95A2508D393C}" type="pres">
      <dgm:prSet presAssocID="{02D47834-D6A2-41DF-AB6C-FB9561E0A0DA}" presName="arrow" presStyleLbl="bgShp" presStyleIdx="0" presStyleCnt="1"/>
      <dgm:spPr/>
    </dgm:pt>
    <dgm:pt modelId="{4160406C-783B-4F87-B553-85F6454D693D}" type="pres">
      <dgm:prSet presAssocID="{02D47834-D6A2-41DF-AB6C-FB9561E0A0DA}" presName="linearProcess" presStyleCnt="0"/>
      <dgm:spPr/>
    </dgm:pt>
    <dgm:pt modelId="{364D4123-C2B7-4A4A-8D14-E48600A94DC2}" type="pres">
      <dgm:prSet presAssocID="{BF4546F4-1F42-4FF6-B6DB-AEAB63B1911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9DA30-716D-4E49-BA0A-C23F8CE277F0}" type="pres">
      <dgm:prSet presAssocID="{9EED5686-9413-4C1F-934C-89C227E72C6A}" presName="sibTrans" presStyleCnt="0"/>
      <dgm:spPr/>
    </dgm:pt>
    <dgm:pt modelId="{8F4008EB-084E-4E28-9BE8-9143BBEF41BA}" type="pres">
      <dgm:prSet presAssocID="{77BDD306-FA29-43BF-A1BE-34007933A36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58671-323B-4F07-A807-788F9253F504}" type="pres">
      <dgm:prSet presAssocID="{6B576DCF-E017-434C-8728-F2EE7269C647}" presName="sibTrans" presStyleCnt="0"/>
      <dgm:spPr/>
    </dgm:pt>
    <dgm:pt modelId="{2661EA37-702E-470F-A864-5DC347885781}" type="pres">
      <dgm:prSet presAssocID="{6CBF0D3C-2A9A-4979-BB32-038CE42B27C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F3074-46F8-43AB-B1AE-6DE98E8FB932}" type="presOf" srcId="{BF4546F4-1F42-4FF6-B6DB-AEAB63B19110}" destId="{364D4123-C2B7-4A4A-8D14-E48600A94DC2}" srcOrd="0" destOrd="0" presId="urn:microsoft.com/office/officeart/2005/8/layout/hProcess9"/>
    <dgm:cxn modelId="{76438237-2960-49CF-B938-D293713C69B2}" type="presOf" srcId="{6CBF0D3C-2A9A-4979-BB32-038CE42B27C8}" destId="{2661EA37-702E-470F-A864-5DC347885781}" srcOrd="0" destOrd="0" presId="urn:microsoft.com/office/officeart/2005/8/layout/hProcess9"/>
    <dgm:cxn modelId="{8723A705-E05A-4A99-9B55-E6A00A720EF3}" type="presOf" srcId="{02D47834-D6A2-41DF-AB6C-FB9561E0A0DA}" destId="{BC3EA91B-43BA-47CF-B62E-57669D5D6130}" srcOrd="0" destOrd="0" presId="urn:microsoft.com/office/officeart/2005/8/layout/hProcess9"/>
    <dgm:cxn modelId="{40665435-4631-4422-B2D1-6345A0D236A3}" type="presOf" srcId="{77BDD306-FA29-43BF-A1BE-34007933A36C}" destId="{8F4008EB-084E-4E28-9BE8-9143BBEF41BA}" srcOrd="0" destOrd="0" presId="urn:microsoft.com/office/officeart/2005/8/layout/hProcess9"/>
    <dgm:cxn modelId="{FCB386D0-414C-4244-8A87-352F48C1B06C}" srcId="{02D47834-D6A2-41DF-AB6C-FB9561E0A0DA}" destId="{6CBF0D3C-2A9A-4979-BB32-038CE42B27C8}" srcOrd="2" destOrd="0" parTransId="{48915F40-20C5-4FDE-8A43-CBBDE2909D2D}" sibTransId="{3199816B-B892-4CD6-A37F-A741E510CFD7}"/>
    <dgm:cxn modelId="{DFF0736D-FA7E-4BDB-AD2C-56F050CF190B}" srcId="{02D47834-D6A2-41DF-AB6C-FB9561E0A0DA}" destId="{77BDD306-FA29-43BF-A1BE-34007933A36C}" srcOrd="1" destOrd="0" parTransId="{B1753A72-A04A-4575-BB52-94A3B002D5A6}" sibTransId="{6B576DCF-E017-434C-8728-F2EE7269C647}"/>
    <dgm:cxn modelId="{9F0DF447-4440-47E8-B781-40A8102A3165}" srcId="{02D47834-D6A2-41DF-AB6C-FB9561E0A0DA}" destId="{BF4546F4-1F42-4FF6-B6DB-AEAB63B19110}" srcOrd="0" destOrd="0" parTransId="{3891023D-7325-412F-8658-D247A9490D27}" sibTransId="{9EED5686-9413-4C1F-934C-89C227E72C6A}"/>
    <dgm:cxn modelId="{0BEC6E9C-E46F-4788-894F-5E55DE75FF01}" type="presParOf" srcId="{BC3EA91B-43BA-47CF-B62E-57669D5D6130}" destId="{F35887F6-446C-42CB-8107-95A2508D393C}" srcOrd="0" destOrd="0" presId="urn:microsoft.com/office/officeart/2005/8/layout/hProcess9"/>
    <dgm:cxn modelId="{FFC6391F-31A5-4C53-AAFD-2B00C927A60E}" type="presParOf" srcId="{BC3EA91B-43BA-47CF-B62E-57669D5D6130}" destId="{4160406C-783B-4F87-B553-85F6454D693D}" srcOrd="1" destOrd="0" presId="urn:microsoft.com/office/officeart/2005/8/layout/hProcess9"/>
    <dgm:cxn modelId="{BD25276A-7C7C-4FFA-B402-A4937C299B69}" type="presParOf" srcId="{4160406C-783B-4F87-B553-85F6454D693D}" destId="{364D4123-C2B7-4A4A-8D14-E48600A94DC2}" srcOrd="0" destOrd="0" presId="urn:microsoft.com/office/officeart/2005/8/layout/hProcess9"/>
    <dgm:cxn modelId="{1783D1FD-EE0B-4CA7-AE93-DCD9F00999D4}" type="presParOf" srcId="{4160406C-783B-4F87-B553-85F6454D693D}" destId="{3FB9DA30-716D-4E49-BA0A-C23F8CE277F0}" srcOrd="1" destOrd="0" presId="urn:microsoft.com/office/officeart/2005/8/layout/hProcess9"/>
    <dgm:cxn modelId="{1675E76B-0E3B-49DE-B4E0-E196F4725B17}" type="presParOf" srcId="{4160406C-783B-4F87-B553-85F6454D693D}" destId="{8F4008EB-084E-4E28-9BE8-9143BBEF41BA}" srcOrd="2" destOrd="0" presId="urn:microsoft.com/office/officeart/2005/8/layout/hProcess9"/>
    <dgm:cxn modelId="{3805ED9A-1DCE-4BE3-A22B-A02DEEDDE6B4}" type="presParOf" srcId="{4160406C-783B-4F87-B553-85F6454D693D}" destId="{FC258671-323B-4F07-A807-788F9253F504}" srcOrd="3" destOrd="0" presId="urn:microsoft.com/office/officeart/2005/8/layout/hProcess9"/>
    <dgm:cxn modelId="{F474CE6B-0200-443E-AD56-520362F353B1}" type="presParOf" srcId="{4160406C-783B-4F87-B553-85F6454D693D}" destId="{2661EA37-702E-470F-A864-5DC3478857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DA6E7-BBDB-4A3B-8CE7-5C5792D4F193}" type="doc">
      <dgm:prSet loTypeId="urn:microsoft.com/office/officeart/2005/8/layout/target1" loCatId="relationship" qsTypeId="urn:microsoft.com/office/officeart/2005/8/quickstyle/3d1" qsCatId="3D" csTypeId="urn:microsoft.com/office/officeart/2005/8/colors/colorful1" csCatId="colorful" phldr="1"/>
      <dgm:spPr/>
    </dgm:pt>
    <dgm:pt modelId="{B451C95F-0A62-4BC3-9852-55C70BE3C73C}">
      <dgm:prSet phldrT="[Текст]"/>
      <dgm:spPr/>
      <dgm:t>
        <a:bodyPr/>
        <a:lstStyle/>
        <a:p>
          <a:pPr algn="ctr"/>
          <a:r>
            <a:rPr lang="ru-RU" dirty="0" smtClean="0">
              <a:latin typeface="Monotype Corsiva" pitchFamily="66" charset="0"/>
            </a:rPr>
            <a:t>Не </a:t>
          </a:r>
          <a:r>
            <a:rPr lang="ru-RU" dirty="0" err="1" smtClean="0">
              <a:latin typeface="Monotype Corsiva" pitchFamily="66" charset="0"/>
            </a:rPr>
            <a:t>виробляти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ядерної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зброї</a:t>
          </a:r>
          <a:endParaRPr lang="ru-RU" dirty="0">
            <a:latin typeface="Monotype Corsiva" pitchFamily="66" charset="0"/>
          </a:endParaRPr>
        </a:p>
      </dgm:t>
    </dgm:pt>
    <dgm:pt modelId="{B734D7A8-0719-4506-B2CE-65DD976C0FD3}" type="parTrans" cxnId="{6FBFAF53-8418-413A-8886-1DDD9A4D6D31}">
      <dgm:prSet/>
      <dgm:spPr/>
      <dgm:t>
        <a:bodyPr/>
        <a:lstStyle/>
        <a:p>
          <a:endParaRPr lang="ru-RU"/>
        </a:p>
      </dgm:t>
    </dgm:pt>
    <dgm:pt modelId="{D5F39B7D-BFFC-4640-BEBA-F61F68E29686}" type="sibTrans" cxnId="{6FBFAF53-8418-413A-8886-1DDD9A4D6D31}">
      <dgm:prSet/>
      <dgm:spPr/>
      <dgm:t>
        <a:bodyPr/>
        <a:lstStyle/>
        <a:p>
          <a:endParaRPr lang="ru-RU"/>
        </a:p>
      </dgm:t>
    </dgm:pt>
    <dgm:pt modelId="{D002C703-7127-4C68-AA92-A4F73038F21C}">
      <dgm:prSet phldrT="[Текст]"/>
      <dgm:spPr/>
      <dgm:t>
        <a:bodyPr/>
        <a:lstStyle/>
        <a:p>
          <a:pPr algn="ctr"/>
          <a:r>
            <a:rPr lang="ru-RU" dirty="0" smtClean="0">
              <a:latin typeface="Monotype Corsiva" pitchFamily="66" charset="0"/>
            </a:rPr>
            <a:t>Не </a:t>
          </a:r>
          <a:r>
            <a:rPr lang="ru-RU" dirty="0" err="1" smtClean="0">
              <a:latin typeface="Monotype Corsiva" pitchFamily="66" charset="0"/>
            </a:rPr>
            <a:t>володіти</a:t>
          </a:r>
          <a:r>
            <a:rPr lang="ru-RU" dirty="0" smtClean="0">
              <a:latin typeface="Monotype Corsiva" pitchFamily="66" charset="0"/>
            </a:rPr>
            <a:t> нею</a:t>
          </a:r>
          <a:endParaRPr lang="ru-RU" dirty="0">
            <a:latin typeface="Monotype Corsiva" pitchFamily="66" charset="0"/>
          </a:endParaRPr>
        </a:p>
      </dgm:t>
    </dgm:pt>
    <dgm:pt modelId="{39E28C63-184D-44C3-88D4-3D7E67678BF1}" type="parTrans" cxnId="{C010B130-5669-4F98-9BCA-CE6DC839D4E6}">
      <dgm:prSet/>
      <dgm:spPr/>
      <dgm:t>
        <a:bodyPr/>
        <a:lstStyle/>
        <a:p>
          <a:endParaRPr lang="ru-RU"/>
        </a:p>
      </dgm:t>
    </dgm:pt>
    <dgm:pt modelId="{64BC584F-4D8B-4164-87AB-FD670B5A7A17}" type="sibTrans" cxnId="{C010B130-5669-4F98-9BCA-CE6DC839D4E6}">
      <dgm:prSet/>
      <dgm:spPr/>
      <dgm:t>
        <a:bodyPr/>
        <a:lstStyle/>
        <a:p>
          <a:endParaRPr lang="ru-RU"/>
        </a:p>
      </dgm:t>
    </dgm:pt>
    <dgm:pt modelId="{6CCA292F-5A97-491B-8E73-58B95BAF3D41}">
      <dgm:prSet phldrT="[Текст]"/>
      <dgm:spPr/>
      <dgm:t>
        <a:bodyPr/>
        <a:lstStyle/>
        <a:p>
          <a:pPr algn="ctr"/>
          <a:r>
            <a:rPr lang="ru-RU" dirty="0" smtClean="0">
              <a:latin typeface="Monotype Corsiva" pitchFamily="66" charset="0"/>
            </a:rPr>
            <a:t>Не </a:t>
          </a:r>
          <a:r>
            <a:rPr lang="ru-RU" dirty="0" err="1" smtClean="0">
              <a:latin typeface="Monotype Corsiva" pitchFamily="66" charset="0"/>
            </a:rPr>
            <a:t>розміщувати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її</a:t>
          </a:r>
          <a:r>
            <a:rPr lang="ru-RU" dirty="0" smtClean="0">
              <a:latin typeface="Monotype Corsiva" pitchFamily="66" charset="0"/>
            </a:rPr>
            <a:t> на </a:t>
          </a:r>
          <a:r>
            <a:rPr lang="ru-RU" dirty="0" err="1" smtClean="0">
              <a:latin typeface="Monotype Corsiva" pitchFamily="66" charset="0"/>
            </a:rPr>
            <a:t>власній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території</a:t>
          </a:r>
          <a:endParaRPr lang="ru-RU" dirty="0">
            <a:latin typeface="Monotype Corsiva" pitchFamily="66" charset="0"/>
          </a:endParaRPr>
        </a:p>
      </dgm:t>
    </dgm:pt>
    <dgm:pt modelId="{B99A5613-C856-46E8-A128-92E74A3E2C29}" type="parTrans" cxnId="{388E7853-4453-4CDE-AB0C-817F2EFCECE0}">
      <dgm:prSet/>
      <dgm:spPr/>
      <dgm:t>
        <a:bodyPr/>
        <a:lstStyle/>
        <a:p>
          <a:endParaRPr lang="ru-RU"/>
        </a:p>
      </dgm:t>
    </dgm:pt>
    <dgm:pt modelId="{64334144-C82D-455D-B9CB-69F077BADF71}" type="sibTrans" cxnId="{388E7853-4453-4CDE-AB0C-817F2EFCECE0}">
      <dgm:prSet/>
      <dgm:spPr/>
      <dgm:t>
        <a:bodyPr/>
        <a:lstStyle/>
        <a:p>
          <a:endParaRPr lang="ru-RU"/>
        </a:p>
      </dgm:t>
    </dgm:pt>
    <dgm:pt modelId="{FF86A9C6-3A75-404A-BC2D-35721D7083AF}" type="pres">
      <dgm:prSet presAssocID="{135DA6E7-BBDB-4A3B-8CE7-5C5792D4F193}" presName="composite" presStyleCnt="0">
        <dgm:presLayoutVars>
          <dgm:chMax val="5"/>
          <dgm:dir/>
          <dgm:resizeHandles val="exact"/>
        </dgm:presLayoutVars>
      </dgm:prSet>
      <dgm:spPr/>
    </dgm:pt>
    <dgm:pt modelId="{28A0DE64-481C-4FFA-B3E7-427A80249C27}" type="pres">
      <dgm:prSet presAssocID="{B451C95F-0A62-4BC3-9852-55C70BE3C73C}" presName="circle1" presStyleLbl="lnNode1" presStyleIdx="0" presStyleCnt="3"/>
      <dgm:spPr/>
    </dgm:pt>
    <dgm:pt modelId="{5481BA55-0ADF-49D9-81F7-3C7A4C20D920}" type="pres">
      <dgm:prSet presAssocID="{B451C95F-0A62-4BC3-9852-55C70BE3C73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54D94-9DBA-4782-8949-DFC7D695BD0F}" type="pres">
      <dgm:prSet presAssocID="{B451C95F-0A62-4BC3-9852-55C70BE3C73C}" presName="line1" presStyleLbl="callout" presStyleIdx="0" presStyleCnt="6"/>
      <dgm:spPr/>
    </dgm:pt>
    <dgm:pt modelId="{3791A30F-5B23-4E26-B911-68CD813C793C}" type="pres">
      <dgm:prSet presAssocID="{B451C95F-0A62-4BC3-9852-55C70BE3C73C}" presName="d1" presStyleLbl="callout" presStyleIdx="1" presStyleCnt="6"/>
      <dgm:spPr/>
    </dgm:pt>
    <dgm:pt modelId="{C7EE552C-9113-4518-BC70-E8611816D0B0}" type="pres">
      <dgm:prSet presAssocID="{D002C703-7127-4C68-AA92-A4F73038F21C}" presName="circle2" presStyleLbl="lnNode1" presStyleIdx="1" presStyleCnt="3"/>
      <dgm:spPr/>
    </dgm:pt>
    <dgm:pt modelId="{B929C300-3C2C-48C6-B02B-6E8062463E2B}" type="pres">
      <dgm:prSet presAssocID="{D002C703-7127-4C68-AA92-A4F73038F21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C9EC2-12F4-44EE-897D-DF4E7C084D99}" type="pres">
      <dgm:prSet presAssocID="{D002C703-7127-4C68-AA92-A4F73038F21C}" presName="line2" presStyleLbl="callout" presStyleIdx="2" presStyleCnt="6"/>
      <dgm:spPr/>
    </dgm:pt>
    <dgm:pt modelId="{C053A627-6818-4955-97FC-BFD2EA6DB9C1}" type="pres">
      <dgm:prSet presAssocID="{D002C703-7127-4C68-AA92-A4F73038F21C}" presName="d2" presStyleLbl="callout" presStyleIdx="3" presStyleCnt="6"/>
      <dgm:spPr/>
    </dgm:pt>
    <dgm:pt modelId="{5EA0F96A-847F-4362-A7B6-8B1781363992}" type="pres">
      <dgm:prSet presAssocID="{6CCA292F-5A97-491B-8E73-58B95BAF3D41}" presName="circle3" presStyleLbl="lnNode1" presStyleIdx="2" presStyleCnt="3"/>
      <dgm:spPr/>
    </dgm:pt>
    <dgm:pt modelId="{18AAAB83-500B-45C8-8156-CA03F4F6D5CB}" type="pres">
      <dgm:prSet presAssocID="{6CCA292F-5A97-491B-8E73-58B95BAF3D41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E5F6A-9F09-4DB7-B167-A8D1819D818E}" type="pres">
      <dgm:prSet presAssocID="{6CCA292F-5A97-491B-8E73-58B95BAF3D41}" presName="line3" presStyleLbl="callout" presStyleIdx="4" presStyleCnt="6"/>
      <dgm:spPr/>
    </dgm:pt>
    <dgm:pt modelId="{027A8EF1-63AA-4F38-B11F-75A57E886D35}" type="pres">
      <dgm:prSet presAssocID="{6CCA292F-5A97-491B-8E73-58B95BAF3D41}" presName="d3" presStyleLbl="callout" presStyleIdx="5" presStyleCnt="6"/>
      <dgm:spPr/>
    </dgm:pt>
  </dgm:ptLst>
  <dgm:cxnLst>
    <dgm:cxn modelId="{D5FA61E3-EEA1-4A96-BFA4-6A2A9EB17553}" type="presOf" srcId="{B451C95F-0A62-4BC3-9852-55C70BE3C73C}" destId="{5481BA55-0ADF-49D9-81F7-3C7A4C20D920}" srcOrd="0" destOrd="0" presId="urn:microsoft.com/office/officeart/2005/8/layout/target1"/>
    <dgm:cxn modelId="{6FBFAF53-8418-413A-8886-1DDD9A4D6D31}" srcId="{135DA6E7-BBDB-4A3B-8CE7-5C5792D4F193}" destId="{B451C95F-0A62-4BC3-9852-55C70BE3C73C}" srcOrd="0" destOrd="0" parTransId="{B734D7A8-0719-4506-B2CE-65DD976C0FD3}" sibTransId="{D5F39B7D-BFFC-4640-BEBA-F61F68E29686}"/>
    <dgm:cxn modelId="{388E7853-4453-4CDE-AB0C-817F2EFCECE0}" srcId="{135DA6E7-BBDB-4A3B-8CE7-5C5792D4F193}" destId="{6CCA292F-5A97-491B-8E73-58B95BAF3D41}" srcOrd="2" destOrd="0" parTransId="{B99A5613-C856-46E8-A128-92E74A3E2C29}" sibTransId="{64334144-C82D-455D-B9CB-69F077BADF71}"/>
    <dgm:cxn modelId="{A67C28D0-F942-44DC-9361-82C4ABABEFB0}" type="presOf" srcId="{D002C703-7127-4C68-AA92-A4F73038F21C}" destId="{B929C300-3C2C-48C6-B02B-6E8062463E2B}" srcOrd="0" destOrd="0" presId="urn:microsoft.com/office/officeart/2005/8/layout/target1"/>
    <dgm:cxn modelId="{65975A91-93A7-43E6-9097-7064B312016A}" type="presOf" srcId="{135DA6E7-BBDB-4A3B-8CE7-5C5792D4F193}" destId="{FF86A9C6-3A75-404A-BC2D-35721D7083AF}" srcOrd="0" destOrd="0" presId="urn:microsoft.com/office/officeart/2005/8/layout/target1"/>
    <dgm:cxn modelId="{C010B130-5669-4F98-9BCA-CE6DC839D4E6}" srcId="{135DA6E7-BBDB-4A3B-8CE7-5C5792D4F193}" destId="{D002C703-7127-4C68-AA92-A4F73038F21C}" srcOrd="1" destOrd="0" parTransId="{39E28C63-184D-44C3-88D4-3D7E67678BF1}" sibTransId="{64BC584F-4D8B-4164-87AB-FD670B5A7A17}"/>
    <dgm:cxn modelId="{10E37F29-F9F9-45CC-BF6B-682692941420}" type="presOf" srcId="{6CCA292F-5A97-491B-8E73-58B95BAF3D41}" destId="{18AAAB83-500B-45C8-8156-CA03F4F6D5CB}" srcOrd="0" destOrd="0" presId="urn:microsoft.com/office/officeart/2005/8/layout/target1"/>
    <dgm:cxn modelId="{E5339805-9F42-4B36-BFBF-821AE322CEB7}" type="presParOf" srcId="{FF86A9C6-3A75-404A-BC2D-35721D7083AF}" destId="{28A0DE64-481C-4FFA-B3E7-427A80249C27}" srcOrd="0" destOrd="0" presId="urn:microsoft.com/office/officeart/2005/8/layout/target1"/>
    <dgm:cxn modelId="{BEF651BC-DF19-4937-BBAF-B8875751E703}" type="presParOf" srcId="{FF86A9C6-3A75-404A-BC2D-35721D7083AF}" destId="{5481BA55-0ADF-49D9-81F7-3C7A4C20D920}" srcOrd="1" destOrd="0" presId="urn:microsoft.com/office/officeart/2005/8/layout/target1"/>
    <dgm:cxn modelId="{E9626B8E-0913-4BFC-9B35-E7D838B69E6B}" type="presParOf" srcId="{FF86A9C6-3A75-404A-BC2D-35721D7083AF}" destId="{32F54D94-9DBA-4782-8949-DFC7D695BD0F}" srcOrd="2" destOrd="0" presId="urn:microsoft.com/office/officeart/2005/8/layout/target1"/>
    <dgm:cxn modelId="{70B29094-5776-494F-A2F1-42CD9CC065E6}" type="presParOf" srcId="{FF86A9C6-3A75-404A-BC2D-35721D7083AF}" destId="{3791A30F-5B23-4E26-B911-68CD813C793C}" srcOrd="3" destOrd="0" presId="urn:microsoft.com/office/officeart/2005/8/layout/target1"/>
    <dgm:cxn modelId="{B6DF8354-3B3B-4870-BCD3-EE02D14539BC}" type="presParOf" srcId="{FF86A9C6-3A75-404A-BC2D-35721D7083AF}" destId="{C7EE552C-9113-4518-BC70-E8611816D0B0}" srcOrd="4" destOrd="0" presId="urn:microsoft.com/office/officeart/2005/8/layout/target1"/>
    <dgm:cxn modelId="{9F3DDBAF-EBF3-4F4E-8349-16C38D35330B}" type="presParOf" srcId="{FF86A9C6-3A75-404A-BC2D-35721D7083AF}" destId="{B929C300-3C2C-48C6-B02B-6E8062463E2B}" srcOrd="5" destOrd="0" presId="urn:microsoft.com/office/officeart/2005/8/layout/target1"/>
    <dgm:cxn modelId="{F96BDF8D-B293-43A8-9475-B97E4298ED7D}" type="presParOf" srcId="{FF86A9C6-3A75-404A-BC2D-35721D7083AF}" destId="{8EAC9EC2-12F4-44EE-897D-DF4E7C084D99}" srcOrd="6" destOrd="0" presId="urn:microsoft.com/office/officeart/2005/8/layout/target1"/>
    <dgm:cxn modelId="{CC0108DE-B42A-44EB-B965-8C14926812E5}" type="presParOf" srcId="{FF86A9C6-3A75-404A-BC2D-35721D7083AF}" destId="{C053A627-6818-4955-97FC-BFD2EA6DB9C1}" srcOrd="7" destOrd="0" presId="urn:microsoft.com/office/officeart/2005/8/layout/target1"/>
    <dgm:cxn modelId="{40FF9F5D-5AAC-464F-B647-266DE53DCC12}" type="presParOf" srcId="{FF86A9C6-3A75-404A-BC2D-35721D7083AF}" destId="{5EA0F96A-847F-4362-A7B6-8B1781363992}" srcOrd="8" destOrd="0" presId="urn:microsoft.com/office/officeart/2005/8/layout/target1"/>
    <dgm:cxn modelId="{BBCF1A2E-7712-4EB2-8270-14CF22AD19C0}" type="presParOf" srcId="{FF86A9C6-3A75-404A-BC2D-35721D7083AF}" destId="{18AAAB83-500B-45C8-8156-CA03F4F6D5CB}" srcOrd="9" destOrd="0" presId="urn:microsoft.com/office/officeart/2005/8/layout/target1"/>
    <dgm:cxn modelId="{95988D27-7435-4E6B-A7D5-287FFE81FEF1}" type="presParOf" srcId="{FF86A9C6-3A75-404A-BC2D-35721D7083AF}" destId="{A6BE5F6A-9F09-4DB7-B167-A8D1819D818E}" srcOrd="10" destOrd="0" presId="urn:microsoft.com/office/officeart/2005/8/layout/target1"/>
    <dgm:cxn modelId="{B28A6A2E-3676-4D61-9886-A182D642E426}" type="presParOf" srcId="{FF86A9C6-3A75-404A-BC2D-35721D7083AF}" destId="{027A8EF1-63AA-4F38-B11F-75A57E886D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5B79C5-EEE7-4DFF-AD65-566DBC954CF4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7A29A7-1D30-4FB7-A49E-B1AFB5A61684}">
      <dgm:prSet phldrT="[Текст]" phldr="1"/>
      <dgm:spPr/>
      <dgm:t>
        <a:bodyPr/>
        <a:lstStyle/>
        <a:p>
          <a:endParaRPr lang="ru-RU" dirty="0"/>
        </a:p>
      </dgm:t>
    </dgm:pt>
    <dgm:pt modelId="{D00B1191-C3B6-43DC-B792-916FD2C93E8E}" type="parTrans" cxnId="{6EA8AA6E-8EF0-47CC-9B96-4478D00DB53F}">
      <dgm:prSet/>
      <dgm:spPr/>
      <dgm:t>
        <a:bodyPr/>
        <a:lstStyle/>
        <a:p>
          <a:endParaRPr lang="ru-RU"/>
        </a:p>
      </dgm:t>
    </dgm:pt>
    <dgm:pt modelId="{EA78EB55-6E6E-4AA6-805F-E7003BC5B89A}" type="sibTrans" cxnId="{6EA8AA6E-8EF0-47CC-9B96-4478D00DB53F}">
      <dgm:prSet/>
      <dgm:spPr/>
      <dgm:t>
        <a:bodyPr/>
        <a:lstStyle/>
        <a:p>
          <a:endParaRPr lang="ru-RU"/>
        </a:p>
      </dgm:t>
    </dgm:pt>
    <dgm:pt modelId="{EB000D23-1995-4A4A-9DED-82DE8D78156B}">
      <dgm:prSet phldrT="[Текст]"/>
      <dgm:spPr/>
      <dgm:t>
        <a:bodyPr/>
        <a:lstStyle/>
        <a:p>
          <a:r>
            <a:rPr lang="ru-RU" dirty="0" err="1" smtClean="0"/>
            <a:t>Нововведенням</a:t>
          </a:r>
          <a:endParaRPr lang="ru-RU" dirty="0"/>
        </a:p>
      </dgm:t>
    </dgm:pt>
    <dgm:pt modelId="{90329C5F-FDBB-49F7-8F13-F0DC00BD7C62}" type="parTrans" cxnId="{D2EC68CD-3BF5-4254-93AF-27117FCD651D}">
      <dgm:prSet/>
      <dgm:spPr/>
      <dgm:t>
        <a:bodyPr/>
        <a:lstStyle/>
        <a:p>
          <a:endParaRPr lang="ru-RU"/>
        </a:p>
      </dgm:t>
    </dgm:pt>
    <dgm:pt modelId="{28331362-AB5B-481E-8034-42A4A328C459}" type="sibTrans" cxnId="{D2EC68CD-3BF5-4254-93AF-27117FCD651D}">
      <dgm:prSet/>
      <dgm:spPr/>
      <dgm:t>
        <a:bodyPr/>
        <a:lstStyle/>
        <a:p>
          <a:endParaRPr lang="ru-RU"/>
        </a:p>
      </dgm:t>
    </dgm:pt>
    <dgm:pt modelId="{80DAD3C8-7C7E-4FB0-9BAD-8866EF212FAC}">
      <dgm:prSet phldrT="[Текст]" phldr="1"/>
      <dgm:spPr/>
      <dgm:t>
        <a:bodyPr/>
        <a:lstStyle/>
        <a:p>
          <a:endParaRPr lang="ru-RU" dirty="0"/>
        </a:p>
      </dgm:t>
    </dgm:pt>
    <dgm:pt modelId="{6B91C19A-C6B4-45A8-8E9C-C704917B1C83}" type="parTrans" cxnId="{A832D675-6439-4E0A-869D-4D2E68B52677}">
      <dgm:prSet/>
      <dgm:spPr/>
      <dgm:t>
        <a:bodyPr/>
        <a:lstStyle/>
        <a:p>
          <a:endParaRPr lang="ru-RU"/>
        </a:p>
      </dgm:t>
    </dgm:pt>
    <dgm:pt modelId="{110C26E3-A23F-49DD-AA84-32D2FC0342DE}" type="sibTrans" cxnId="{A832D675-6439-4E0A-869D-4D2E68B52677}">
      <dgm:prSet/>
      <dgm:spPr/>
      <dgm:t>
        <a:bodyPr/>
        <a:lstStyle/>
        <a:p>
          <a:endParaRPr lang="ru-RU"/>
        </a:p>
      </dgm:t>
    </dgm:pt>
    <dgm:pt modelId="{5AF4187E-2A6B-4C73-9E42-3ED1030D6168}">
      <dgm:prSet phldrT="[Текст]"/>
      <dgm:spPr/>
      <dgm:t>
        <a:bodyPr/>
        <a:lstStyle/>
        <a:p>
          <a:r>
            <a:rPr lang="ru-RU" dirty="0" err="1" smtClean="0"/>
            <a:t>Застосуванням</a:t>
          </a:r>
          <a:r>
            <a:rPr lang="ru-RU" dirty="0" smtClean="0"/>
            <a:t> </a:t>
          </a:r>
          <a:r>
            <a:rPr lang="ru-RU" dirty="0" err="1" smtClean="0"/>
            <a:t>новаторської</a:t>
          </a:r>
          <a:r>
            <a:rPr lang="ru-RU" dirty="0" smtClean="0"/>
            <a:t> </a:t>
          </a:r>
          <a:r>
            <a:rPr lang="ru-RU" dirty="0" err="1" smtClean="0"/>
            <a:t>кисне­во-конверторної</a:t>
          </a:r>
          <a:r>
            <a:rPr lang="ru-RU" dirty="0" smtClean="0"/>
            <a:t> </a:t>
          </a:r>
          <a:r>
            <a:rPr lang="ru-RU" dirty="0" err="1" smtClean="0"/>
            <a:t>виплавки</a:t>
          </a:r>
          <a:r>
            <a:rPr lang="ru-RU" dirty="0" smtClean="0"/>
            <a:t> </a:t>
          </a:r>
          <a:r>
            <a:rPr lang="ru-RU" dirty="0" err="1" smtClean="0"/>
            <a:t>сталі</a:t>
          </a:r>
          <a:endParaRPr lang="ru-RU" dirty="0"/>
        </a:p>
      </dgm:t>
    </dgm:pt>
    <dgm:pt modelId="{32F24A13-7417-4C5D-82A1-35F1C09B4487}" type="parTrans" cxnId="{B0A10650-5637-46E3-A1F7-AB769D66BC5D}">
      <dgm:prSet/>
      <dgm:spPr/>
      <dgm:t>
        <a:bodyPr/>
        <a:lstStyle/>
        <a:p>
          <a:endParaRPr lang="ru-RU"/>
        </a:p>
      </dgm:t>
    </dgm:pt>
    <dgm:pt modelId="{DD62E515-E888-43B7-A424-3F3BBB215FD9}" type="sibTrans" cxnId="{B0A10650-5637-46E3-A1F7-AB769D66BC5D}">
      <dgm:prSet/>
      <dgm:spPr/>
      <dgm:t>
        <a:bodyPr/>
        <a:lstStyle/>
        <a:p>
          <a:endParaRPr lang="ru-RU"/>
        </a:p>
      </dgm:t>
    </dgm:pt>
    <dgm:pt modelId="{476D2F26-C01B-4511-9B55-8FC5C0B5E587}">
      <dgm:prSet phldrT="[Текст]" phldr="1"/>
      <dgm:spPr/>
      <dgm:t>
        <a:bodyPr/>
        <a:lstStyle/>
        <a:p>
          <a:endParaRPr lang="ru-RU"/>
        </a:p>
      </dgm:t>
    </dgm:pt>
    <dgm:pt modelId="{268734CD-7AF4-41DB-82DF-082A43F24BC5}" type="parTrans" cxnId="{ECA3B560-3264-4E0F-91CA-3E4197ED72ED}">
      <dgm:prSet/>
      <dgm:spPr/>
      <dgm:t>
        <a:bodyPr/>
        <a:lstStyle/>
        <a:p>
          <a:endParaRPr lang="ru-RU"/>
        </a:p>
      </dgm:t>
    </dgm:pt>
    <dgm:pt modelId="{5CEC9441-DB07-4A03-8AA8-80A4C7A9755E}" type="sibTrans" cxnId="{ECA3B560-3264-4E0F-91CA-3E4197ED72ED}">
      <dgm:prSet/>
      <dgm:spPr/>
      <dgm:t>
        <a:bodyPr/>
        <a:lstStyle/>
        <a:p>
          <a:endParaRPr lang="ru-RU"/>
        </a:p>
      </dgm:t>
    </dgm:pt>
    <dgm:pt modelId="{A0D7ADDC-B209-4790-B1B4-31CD88DD29D6}">
      <dgm:prSet phldrT="[Текст]"/>
      <dgm:spPr/>
      <dgm:t>
        <a:bodyPr/>
        <a:lstStyle/>
        <a:p>
          <a:r>
            <a:rPr lang="ru-RU" dirty="0" err="1" smtClean="0"/>
            <a:t>Встановлення</a:t>
          </a:r>
          <a:r>
            <a:rPr lang="ru-RU" dirty="0" smtClean="0"/>
            <a:t> </a:t>
          </a:r>
          <a:r>
            <a:rPr lang="ru-RU" dirty="0" err="1" smtClean="0"/>
            <a:t>потуж­них</a:t>
          </a:r>
          <a:r>
            <a:rPr lang="ru-RU" dirty="0" smtClean="0"/>
            <a:t> </a:t>
          </a:r>
          <a:r>
            <a:rPr lang="ru-RU" dirty="0" err="1" smtClean="0"/>
            <a:t>автоматизованих</a:t>
          </a:r>
          <a:r>
            <a:rPr lang="ru-RU" dirty="0" smtClean="0"/>
            <a:t> </a:t>
          </a:r>
          <a:r>
            <a:rPr lang="ru-RU" dirty="0" err="1" smtClean="0"/>
            <a:t>прокатних</a:t>
          </a:r>
          <a:r>
            <a:rPr lang="ru-RU" dirty="0" smtClean="0"/>
            <a:t> </a:t>
          </a:r>
          <a:r>
            <a:rPr lang="ru-RU" dirty="0" err="1" smtClean="0"/>
            <a:t>станів</a:t>
          </a:r>
          <a:endParaRPr lang="ru-RU" dirty="0"/>
        </a:p>
      </dgm:t>
    </dgm:pt>
    <dgm:pt modelId="{5F83F03E-B330-4FCA-B4AD-9A0DE18894D3}" type="parTrans" cxnId="{27A98250-4B9A-44FA-955A-6614178CA411}">
      <dgm:prSet/>
      <dgm:spPr/>
      <dgm:t>
        <a:bodyPr/>
        <a:lstStyle/>
        <a:p>
          <a:endParaRPr lang="ru-RU"/>
        </a:p>
      </dgm:t>
    </dgm:pt>
    <dgm:pt modelId="{B6944793-7257-4E2C-BC85-072F5BC4D751}" type="sibTrans" cxnId="{27A98250-4B9A-44FA-955A-6614178CA411}">
      <dgm:prSet/>
      <dgm:spPr/>
      <dgm:t>
        <a:bodyPr/>
        <a:lstStyle/>
        <a:p>
          <a:endParaRPr lang="ru-RU"/>
        </a:p>
      </dgm:t>
    </dgm:pt>
    <dgm:pt modelId="{8FEF3A9A-36CD-431D-AE6A-CC02119E5C7A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 dirty="0"/>
        </a:p>
      </dgm:t>
    </dgm:pt>
    <dgm:pt modelId="{6675D4A3-14D6-469A-BDA5-1CF2FF089F03}" type="parTrans" cxnId="{D14062E7-199C-448C-8FDE-F0010B71F5B3}">
      <dgm:prSet/>
      <dgm:spPr/>
      <dgm:t>
        <a:bodyPr/>
        <a:lstStyle/>
        <a:p>
          <a:endParaRPr lang="ru-RU"/>
        </a:p>
      </dgm:t>
    </dgm:pt>
    <dgm:pt modelId="{FF5B2BD4-0D94-4A9E-AE0A-E22B95EE6625}" type="sibTrans" cxnId="{D14062E7-199C-448C-8FDE-F0010B71F5B3}">
      <dgm:prSet/>
      <dgm:spPr/>
      <dgm:t>
        <a:bodyPr/>
        <a:lstStyle/>
        <a:p>
          <a:endParaRPr lang="ru-RU"/>
        </a:p>
      </dgm:t>
    </dgm:pt>
    <dgm:pt modelId="{7EB439BA-C30A-48FD-8C8E-971DA351668B}">
      <dgm:prSet phldrT="[Текст]"/>
      <dgm:spPr/>
      <dgm:t>
        <a:bodyPr/>
        <a:lstStyle/>
        <a:p>
          <a:r>
            <a:rPr lang="ru-RU" dirty="0" err="1" smtClean="0"/>
            <a:t>Впровадження</a:t>
          </a:r>
          <a:r>
            <a:rPr lang="ru-RU" dirty="0" smtClean="0"/>
            <a:t> </a:t>
          </a:r>
          <a:r>
            <a:rPr lang="ru-RU" dirty="0" err="1" smtClean="0"/>
            <a:t>матеріале</a:t>
          </a:r>
          <a:r>
            <a:rPr lang="ru-RU" dirty="0" smtClean="0"/>
            <a:t>- та </a:t>
          </a:r>
          <a:r>
            <a:rPr lang="ru-RU" dirty="0" err="1" smtClean="0"/>
            <a:t>енергоеко-номної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,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електрометалургії</a:t>
          </a:r>
          <a:endParaRPr lang="ru-RU" dirty="0"/>
        </a:p>
      </dgm:t>
    </dgm:pt>
    <dgm:pt modelId="{E727E967-897F-4D8C-8B93-32CE2DF1DA73}" type="parTrans" cxnId="{499F463A-D23A-4EBD-859B-1C661F2C7F16}">
      <dgm:prSet/>
      <dgm:spPr/>
      <dgm:t>
        <a:bodyPr/>
        <a:lstStyle/>
        <a:p>
          <a:endParaRPr lang="ru-RU"/>
        </a:p>
      </dgm:t>
    </dgm:pt>
    <dgm:pt modelId="{2CD4B010-BFC9-4C20-8F49-3627496C5D2B}" type="sibTrans" cxnId="{499F463A-D23A-4EBD-859B-1C661F2C7F16}">
      <dgm:prSet/>
      <dgm:spPr/>
      <dgm:t>
        <a:bodyPr/>
        <a:lstStyle/>
        <a:p>
          <a:endParaRPr lang="ru-RU"/>
        </a:p>
      </dgm:t>
    </dgm:pt>
    <dgm:pt modelId="{97E06880-6028-45C1-A386-56192F5C3EAB}" type="pres">
      <dgm:prSet presAssocID="{185B79C5-EEE7-4DFF-AD65-566DBC954CF4}" presName="linearFlow" presStyleCnt="0">
        <dgm:presLayoutVars>
          <dgm:dir/>
          <dgm:animLvl val="lvl"/>
          <dgm:resizeHandles val="exact"/>
        </dgm:presLayoutVars>
      </dgm:prSet>
      <dgm:spPr/>
    </dgm:pt>
    <dgm:pt modelId="{B4798830-1651-4706-93F0-62D3EE644447}" type="pres">
      <dgm:prSet presAssocID="{227A29A7-1D30-4FB7-A49E-B1AFB5A61684}" presName="composite" presStyleCnt="0"/>
      <dgm:spPr/>
    </dgm:pt>
    <dgm:pt modelId="{4F24E049-D73F-49B9-8A0A-46EE6806BD86}" type="pres">
      <dgm:prSet presAssocID="{227A29A7-1D30-4FB7-A49E-B1AFB5A6168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5CC1868-9032-4760-87DD-562BD35C567E}" type="pres">
      <dgm:prSet presAssocID="{227A29A7-1D30-4FB7-A49E-B1AFB5A6168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8348-0BE9-44FA-B36D-0B28D5A7724B}" type="pres">
      <dgm:prSet presAssocID="{EA78EB55-6E6E-4AA6-805F-E7003BC5B89A}" presName="sp" presStyleCnt="0"/>
      <dgm:spPr/>
    </dgm:pt>
    <dgm:pt modelId="{B31E0B82-55F1-4B4D-92B0-F1E955CF95DC}" type="pres">
      <dgm:prSet presAssocID="{80DAD3C8-7C7E-4FB0-9BAD-8866EF212FAC}" presName="composite" presStyleCnt="0"/>
      <dgm:spPr/>
    </dgm:pt>
    <dgm:pt modelId="{AD78192F-F800-447A-8294-1B6F493D4658}" type="pres">
      <dgm:prSet presAssocID="{80DAD3C8-7C7E-4FB0-9BAD-8866EF212FA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7CF6EA0-4C5B-4DAA-855E-CE13AA341AD4}" type="pres">
      <dgm:prSet presAssocID="{80DAD3C8-7C7E-4FB0-9BAD-8866EF212FA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086D0-091E-4D29-B51E-68BA72AC5DCF}" type="pres">
      <dgm:prSet presAssocID="{110C26E3-A23F-49DD-AA84-32D2FC0342DE}" presName="sp" presStyleCnt="0"/>
      <dgm:spPr/>
    </dgm:pt>
    <dgm:pt modelId="{B69577F7-DC66-4B7F-BDCE-11A35227BE42}" type="pres">
      <dgm:prSet presAssocID="{476D2F26-C01B-4511-9B55-8FC5C0B5E587}" presName="composite" presStyleCnt="0"/>
      <dgm:spPr/>
    </dgm:pt>
    <dgm:pt modelId="{CB2F2121-2139-4035-98DC-2FDD9E253266}" type="pres">
      <dgm:prSet presAssocID="{476D2F26-C01B-4511-9B55-8FC5C0B5E58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56CACF2-07B4-4A7D-B1C2-CE66A3F56E12}" type="pres">
      <dgm:prSet presAssocID="{476D2F26-C01B-4511-9B55-8FC5C0B5E58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A04E-63AC-408E-95A5-22D282D4DE66}" type="pres">
      <dgm:prSet presAssocID="{5CEC9441-DB07-4A03-8AA8-80A4C7A9755E}" presName="sp" presStyleCnt="0"/>
      <dgm:spPr/>
    </dgm:pt>
    <dgm:pt modelId="{C14B8E8D-EA9B-47E7-A8B6-E5A758EADABD}" type="pres">
      <dgm:prSet presAssocID="{8FEF3A9A-36CD-431D-AE6A-CC02119E5C7A}" presName="composite" presStyleCnt="0"/>
      <dgm:spPr/>
    </dgm:pt>
    <dgm:pt modelId="{AEC019A1-C843-49DD-A299-635169F72D52}" type="pres">
      <dgm:prSet presAssocID="{8FEF3A9A-36CD-431D-AE6A-CC02119E5C7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FA4E13C-C6B9-420F-81F3-397592492454}" type="pres">
      <dgm:prSet presAssocID="{8FEF3A9A-36CD-431D-AE6A-CC02119E5C7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062E7-199C-448C-8FDE-F0010B71F5B3}" srcId="{185B79C5-EEE7-4DFF-AD65-566DBC954CF4}" destId="{8FEF3A9A-36CD-431D-AE6A-CC02119E5C7A}" srcOrd="3" destOrd="0" parTransId="{6675D4A3-14D6-469A-BDA5-1CF2FF089F03}" sibTransId="{FF5B2BD4-0D94-4A9E-AE0A-E22B95EE6625}"/>
    <dgm:cxn modelId="{37FB1626-8DD4-4C92-B951-89C6ED940F6D}" type="presOf" srcId="{EB000D23-1995-4A4A-9DED-82DE8D78156B}" destId="{E5CC1868-9032-4760-87DD-562BD35C567E}" srcOrd="0" destOrd="0" presId="urn:microsoft.com/office/officeart/2005/8/layout/chevron2"/>
    <dgm:cxn modelId="{D2EC68CD-3BF5-4254-93AF-27117FCD651D}" srcId="{227A29A7-1D30-4FB7-A49E-B1AFB5A61684}" destId="{EB000D23-1995-4A4A-9DED-82DE8D78156B}" srcOrd="0" destOrd="0" parTransId="{90329C5F-FDBB-49F7-8F13-F0DC00BD7C62}" sibTransId="{28331362-AB5B-481E-8034-42A4A328C459}"/>
    <dgm:cxn modelId="{27A98250-4B9A-44FA-955A-6614178CA411}" srcId="{476D2F26-C01B-4511-9B55-8FC5C0B5E587}" destId="{A0D7ADDC-B209-4790-B1B4-31CD88DD29D6}" srcOrd="0" destOrd="0" parTransId="{5F83F03E-B330-4FCA-B4AD-9A0DE18894D3}" sibTransId="{B6944793-7257-4E2C-BC85-072F5BC4D751}"/>
    <dgm:cxn modelId="{6EA8AA6E-8EF0-47CC-9B96-4478D00DB53F}" srcId="{185B79C5-EEE7-4DFF-AD65-566DBC954CF4}" destId="{227A29A7-1D30-4FB7-A49E-B1AFB5A61684}" srcOrd="0" destOrd="0" parTransId="{D00B1191-C3B6-43DC-B792-916FD2C93E8E}" sibTransId="{EA78EB55-6E6E-4AA6-805F-E7003BC5B89A}"/>
    <dgm:cxn modelId="{ECA3B560-3264-4E0F-91CA-3E4197ED72ED}" srcId="{185B79C5-EEE7-4DFF-AD65-566DBC954CF4}" destId="{476D2F26-C01B-4511-9B55-8FC5C0B5E587}" srcOrd="2" destOrd="0" parTransId="{268734CD-7AF4-41DB-82DF-082A43F24BC5}" sibTransId="{5CEC9441-DB07-4A03-8AA8-80A4C7A9755E}"/>
    <dgm:cxn modelId="{A832D675-6439-4E0A-869D-4D2E68B52677}" srcId="{185B79C5-EEE7-4DFF-AD65-566DBC954CF4}" destId="{80DAD3C8-7C7E-4FB0-9BAD-8866EF212FAC}" srcOrd="1" destOrd="0" parTransId="{6B91C19A-C6B4-45A8-8E9C-C704917B1C83}" sibTransId="{110C26E3-A23F-49DD-AA84-32D2FC0342DE}"/>
    <dgm:cxn modelId="{499F463A-D23A-4EBD-859B-1C661F2C7F16}" srcId="{8FEF3A9A-36CD-431D-AE6A-CC02119E5C7A}" destId="{7EB439BA-C30A-48FD-8C8E-971DA351668B}" srcOrd="0" destOrd="0" parTransId="{E727E967-897F-4D8C-8B93-32CE2DF1DA73}" sibTransId="{2CD4B010-BFC9-4C20-8F49-3627496C5D2B}"/>
    <dgm:cxn modelId="{F2E13EFB-5482-4DF5-AEFB-6AEA39533EE4}" type="presOf" srcId="{8FEF3A9A-36CD-431D-AE6A-CC02119E5C7A}" destId="{AEC019A1-C843-49DD-A299-635169F72D52}" srcOrd="0" destOrd="0" presId="urn:microsoft.com/office/officeart/2005/8/layout/chevron2"/>
    <dgm:cxn modelId="{413166FF-59C9-4364-9F46-66ECA77B2A5F}" type="presOf" srcId="{476D2F26-C01B-4511-9B55-8FC5C0B5E587}" destId="{CB2F2121-2139-4035-98DC-2FDD9E253266}" srcOrd="0" destOrd="0" presId="urn:microsoft.com/office/officeart/2005/8/layout/chevron2"/>
    <dgm:cxn modelId="{B0A10650-5637-46E3-A1F7-AB769D66BC5D}" srcId="{80DAD3C8-7C7E-4FB0-9BAD-8866EF212FAC}" destId="{5AF4187E-2A6B-4C73-9E42-3ED1030D6168}" srcOrd="0" destOrd="0" parTransId="{32F24A13-7417-4C5D-82A1-35F1C09B4487}" sibTransId="{DD62E515-E888-43B7-A424-3F3BBB215FD9}"/>
    <dgm:cxn modelId="{26FB9C34-CB81-4126-9FFE-0397786F4C24}" type="presOf" srcId="{227A29A7-1D30-4FB7-A49E-B1AFB5A61684}" destId="{4F24E049-D73F-49B9-8A0A-46EE6806BD86}" srcOrd="0" destOrd="0" presId="urn:microsoft.com/office/officeart/2005/8/layout/chevron2"/>
    <dgm:cxn modelId="{E6215E3C-A7EC-40E8-8E11-BEFD3B46314F}" type="presOf" srcId="{7EB439BA-C30A-48FD-8C8E-971DA351668B}" destId="{5FA4E13C-C6B9-420F-81F3-397592492454}" srcOrd="0" destOrd="0" presId="urn:microsoft.com/office/officeart/2005/8/layout/chevron2"/>
    <dgm:cxn modelId="{07E41BED-2E00-40BE-8886-3250FA00B8C7}" type="presOf" srcId="{5AF4187E-2A6B-4C73-9E42-3ED1030D6168}" destId="{17CF6EA0-4C5B-4DAA-855E-CE13AA341AD4}" srcOrd="0" destOrd="0" presId="urn:microsoft.com/office/officeart/2005/8/layout/chevron2"/>
    <dgm:cxn modelId="{AB50CE26-DA6C-45A8-83DD-3EE4BC37345B}" type="presOf" srcId="{80DAD3C8-7C7E-4FB0-9BAD-8866EF212FAC}" destId="{AD78192F-F800-447A-8294-1B6F493D4658}" srcOrd="0" destOrd="0" presId="urn:microsoft.com/office/officeart/2005/8/layout/chevron2"/>
    <dgm:cxn modelId="{72647CC9-A8E8-4C52-86A6-65494B005198}" type="presOf" srcId="{A0D7ADDC-B209-4790-B1B4-31CD88DD29D6}" destId="{A56CACF2-07B4-4A7D-B1C2-CE66A3F56E12}" srcOrd="0" destOrd="0" presId="urn:microsoft.com/office/officeart/2005/8/layout/chevron2"/>
    <dgm:cxn modelId="{250B79C0-2B62-4DCC-9548-72198558A729}" type="presOf" srcId="{185B79C5-EEE7-4DFF-AD65-566DBC954CF4}" destId="{97E06880-6028-45C1-A386-56192F5C3EAB}" srcOrd="0" destOrd="0" presId="urn:microsoft.com/office/officeart/2005/8/layout/chevron2"/>
    <dgm:cxn modelId="{7BAE605E-A617-49CB-8D13-269888A8C2D1}" type="presParOf" srcId="{97E06880-6028-45C1-A386-56192F5C3EAB}" destId="{B4798830-1651-4706-93F0-62D3EE644447}" srcOrd="0" destOrd="0" presId="urn:microsoft.com/office/officeart/2005/8/layout/chevron2"/>
    <dgm:cxn modelId="{FD1E9197-05D1-425F-A3C9-B67A8A88AE84}" type="presParOf" srcId="{B4798830-1651-4706-93F0-62D3EE644447}" destId="{4F24E049-D73F-49B9-8A0A-46EE6806BD86}" srcOrd="0" destOrd="0" presId="urn:microsoft.com/office/officeart/2005/8/layout/chevron2"/>
    <dgm:cxn modelId="{DBF1F5F1-6F68-46E2-843B-7FE5A5AAB964}" type="presParOf" srcId="{B4798830-1651-4706-93F0-62D3EE644447}" destId="{E5CC1868-9032-4760-87DD-562BD35C567E}" srcOrd="1" destOrd="0" presId="urn:microsoft.com/office/officeart/2005/8/layout/chevron2"/>
    <dgm:cxn modelId="{C949A291-89AB-4EEE-88F2-71C0600A6BBD}" type="presParOf" srcId="{97E06880-6028-45C1-A386-56192F5C3EAB}" destId="{A96E8348-0BE9-44FA-B36D-0B28D5A7724B}" srcOrd="1" destOrd="0" presId="urn:microsoft.com/office/officeart/2005/8/layout/chevron2"/>
    <dgm:cxn modelId="{575EC3CA-EEAD-4A02-A82C-8B93F2A084DE}" type="presParOf" srcId="{97E06880-6028-45C1-A386-56192F5C3EAB}" destId="{B31E0B82-55F1-4B4D-92B0-F1E955CF95DC}" srcOrd="2" destOrd="0" presId="urn:microsoft.com/office/officeart/2005/8/layout/chevron2"/>
    <dgm:cxn modelId="{C9ED7D62-3720-4977-BC9C-4B6991D81B33}" type="presParOf" srcId="{B31E0B82-55F1-4B4D-92B0-F1E955CF95DC}" destId="{AD78192F-F800-447A-8294-1B6F493D4658}" srcOrd="0" destOrd="0" presId="urn:microsoft.com/office/officeart/2005/8/layout/chevron2"/>
    <dgm:cxn modelId="{750CF142-3B72-4973-B32A-DC0B45CBF2CD}" type="presParOf" srcId="{B31E0B82-55F1-4B4D-92B0-F1E955CF95DC}" destId="{17CF6EA0-4C5B-4DAA-855E-CE13AA341AD4}" srcOrd="1" destOrd="0" presId="urn:microsoft.com/office/officeart/2005/8/layout/chevron2"/>
    <dgm:cxn modelId="{B57214D0-EE0B-4173-82FD-8BB86AD2A22A}" type="presParOf" srcId="{97E06880-6028-45C1-A386-56192F5C3EAB}" destId="{953086D0-091E-4D29-B51E-68BA72AC5DCF}" srcOrd="3" destOrd="0" presId="urn:microsoft.com/office/officeart/2005/8/layout/chevron2"/>
    <dgm:cxn modelId="{B85F622B-FE66-452C-ABE4-714420A62948}" type="presParOf" srcId="{97E06880-6028-45C1-A386-56192F5C3EAB}" destId="{B69577F7-DC66-4B7F-BDCE-11A35227BE42}" srcOrd="4" destOrd="0" presId="urn:microsoft.com/office/officeart/2005/8/layout/chevron2"/>
    <dgm:cxn modelId="{ED7BDA83-DEB4-4107-9D6E-6902725C8677}" type="presParOf" srcId="{B69577F7-DC66-4B7F-BDCE-11A35227BE42}" destId="{CB2F2121-2139-4035-98DC-2FDD9E253266}" srcOrd="0" destOrd="0" presId="urn:microsoft.com/office/officeart/2005/8/layout/chevron2"/>
    <dgm:cxn modelId="{C630EA07-2E71-482D-8B52-29F8204D6156}" type="presParOf" srcId="{B69577F7-DC66-4B7F-BDCE-11A35227BE42}" destId="{A56CACF2-07B4-4A7D-B1C2-CE66A3F56E12}" srcOrd="1" destOrd="0" presId="urn:microsoft.com/office/officeart/2005/8/layout/chevron2"/>
    <dgm:cxn modelId="{C620D89B-4833-423B-8D49-E2378B42A81C}" type="presParOf" srcId="{97E06880-6028-45C1-A386-56192F5C3EAB}" destId="{8315A04E-63AC-408E-95A5-22D282D4DE66}" srcOrd="5" destOrd="0" presId="urn:microsoft.com/office/officeart/2005/8/layout/chevron2"/>
    <dgm:cxn modelId="{B1B012E9-61D8-4D4D-A775-A631CAEE071E}" type="presParOf" srcId="{97E06880-6028-45C1-A386-56192F5C3EAB}" destId="{C14B8E8D-EA9B-47E7-A8B6-E5A758EADABD}" srcOrd="6" destOrd="0" presId="urn:microsoft.com/office/officeart/2005/8/layout/chevron2"/>
    <dgm:cxn modelId="{08FC7AE0-4DA9-412C-ACCC-9941D6E7B17F}" type="presParOf" srcId="{C14B8E8D-EA9B-47E7-A8B6-E5A758EADABD}" destId="{AEC019A1-C843-49DD-A299-635169F72D52}" srcOrd="0" destOrd="0" presId="urn:microsoft.com/office/officeart/2005/8/layout/chevron2"/>
    <dgm:cxn modelId="{C13D137F-2223-46A2-BACE-4E6F8DAA1558}" type="presParOf" srcId="{C14B8E8D-EA9B-47E7-A8B6-E5A758EADABD}" destId="{5FA4E13C-C6B9-420F-81F3-3975924924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367BBF-4BA6-4A2C-A460-512128055607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2B9BAD-E15E-4962-94F1-D6614FB50E90}">
      <dgm:prSet phldrT="[Текст]"/>
      <dgm:spPr/>
      <dgm:t>
        <a:bodyPr/>
        <a:lstStyle/>
        <a:p>
          <a:r>
            <a:rPr lang="ru-RU" dirty="0" err="1" smtClean="0"/>
            <a:t>Постійно</a:t>
          </a:r>
          <a:r>
            <a:rPr lang="ru-RU" dirty="0" smtClean="0"/>
            <a:t> </a:t>
          </a:r>
          <a:r>
            <a:rPr lang="ru-RU" dirty="0" err="1" smtClean="0"/>
            <a:t>вдосконалювати</a:t>
          </a:r>
          <a:r>
            <a:rPr lang="ru-RU" dirty="0" smtClean="0"/>
            <a:t> </a:t>
          </a:r>
          <a:r>
            <a:rPr lang="ru-RU" dirty="0" err="1" smtClean="0"/>
            <a:t>технологічні</a:t>
          </a:r>
          <a:r>
            <a:rPr lang="ru-RU" dirty="0" smtClean="0"/>
            <a:t> </a:t>
          </a:r>
          <a:r>
            <a:rPr lang="ru-RU" dirty="0" err="1" smtClean="0"/>
            <a:t>процеси</a:t>
          </a:r>
          <a:endParaRPr lang="ru-RU" dirty="0"/>
        </a:p>
      </dgm:t>
    </dgm:pt>
    <dgm:pt modelId="{1F82AB25-0FB0-44E5-B316-7F48D8E1A835}" type="parTrans" cxnId="{FC0D3021-EB9F-4A0F-B511-929D19376D02}">
      <dgm:prSet/>
      <dgm:spPr/>
      <dgm:t>
        <a:bodyPr/>
        <a:lstStyle/>
        <a:p>
          <a:endParaRPr lang="ru-RU"/>
        </a:p>
      </dgm:t>
    </dgm:pt>
    <dgm:pt modelId="{067100EB-62E0-496B-9FE0-AF9D17D1E574}" type="sibTrans" cxnId="{FC0D3021-EB9F-4A0F-B511-929D19376D02}">
      <dgm:prSet/>
      <dgm:spPr/>
      <dgm:t>
        <a:bodyPr/>
        <a:lstStyle/>
        <a:p>
          <a:endParaRPr lang="ru-RU"/>
        </a:p>
      </dgm:t>
    </dgm:pt>
    <dgm:pt modelId="{6352555F-DF61-444B-98D0-88BCBB76388B}">
      <dgm:prSet phldrT="[Текст]"/>
      <dgm:spPr/>
      <dgm:t>
        <a:bodyPr/>
        <a:lstStyle/>
        <a:p>
          <a:r>
            <a:rPr lang="ru-RU" dirty="0" err="1" smtClean="0"/>
            <a:t>Запровадити</a:t>
          </a:r>
          <a:r>
            <a:rPr lang="ru-RU" dirty="0" smtClean="0"/>
            <a:t> </a:t>
          </a:r>
          <a:r>
            <a:rPr lang="ru-RU" dirty="0" err="1" smtClean="0"/>
            <a:t>перспективне</a:t>
          </a:r>
          <a:r>
            <a:rPr lang="ru-RU" dirty="0" smtClean="0"/>
            <a:t> </a:t>
          </a:r>
          <a:r>
            <a:rPr lang="ru-RU" dirty="0" err="1" smtClean="0"/>
            <a:t>конструюван­ня</a:t>
          </a:r>
          <a:endParaRPr lang="ru-RU" dirty="0"/>
        </a:p>
      </dgm:t>
    </dgm:pt>
    <dgm:pt modelId="{ACA18B67-745D-46A0-930D-4ADB9E5E975E}" type="parTrans" cxnId="{0889F63B-EE22-45A7-B7F6-37C202484F84}">
      <dgm:prSet/>
      <dgm:spPr/>
      <dgm:t>
        <a:bodyPr/>
        <a:lstStyle/>
        <a:p>
          <a:endParaRPr lang="ru-RU"/>
        </a:p>
      </dgm:t>
    </dgm:pt>
    <dgm:pt modelId="{1E274615-D1A9-40CF-8BFB-6B86B813073C}" type="sibTrans" cxnId="{0889F63B-EE22-45A7-B7F6-37C202484F84}">
      <dgm:prSet/>
      <dgm:spPr/>
      <dgm:t>
        <a:bodyPr/>
        <a:lstStyle/>
        <a:p>
          <a:endParaRPr lang="ru-RU"/>
        </a:p>
      </dgm:t>
    </dgm:pt>
    <dgm:pt modelId="{90FA951D-9FC6-4E19-8618-D479145B678E}">
      <dgm:prSet phldrT="[Текст]"/>
      <dgm:spPr/>
      <dgm:t>
        <a:bodyPr/>
        <a:lstStyle/>
        <a:p>
          <a:r>
            <a:rPr lang="ru-RU" dirty="0" err="1" smtClean="0"/>
            <a:t>Використовувати</a:t>
          </a:r>
          <a:r>
            <a:rPr lang="ru-RU" dirty="0" smtClean="0"/>
            <a:t> </a:t>
          </a:r>
          <a:r>
            <a:rPr lang="ru-RU" dirty="0" err="1" smtClean="0"/>
            <a:t>найновіші</a:t>
          </a:r>
          <a:r>
            <a:rPr lang="ru-RU" dirty="0" smtClean="0"/>
            <a:t> </a:t>
          </a:r>
          <a:r>
            <a:rPr lang="ru-RU" dirty="0" err="1" smtClean="0"/>
            <a:t>винаходи</a:t>
          </a:r>
          <a:endParaRPr lang="ru-RU" dirty="0"/>
        </a:p>
      </dgm:t>
    </dgm:pt>
    <dgm:pt modelId="{119AFB66-EEC0-4C7D-8400-93895D9A3A96}" type="parTrans" cxnId="{0C83F9B9-50CC-4BA7-8C84-D8B5159DEB93}">
      <dgm:prSet/>
      <dgm:spPr/>
      <dgm:t>
        <a:bodyPr/>
        <a:lstStyle/>
        <a:p>
          <a:endParaRPr lang="ru-RU"/>
        </a:p>
      </dgm:t>
    </dgm:pt>
    <dgm:pt modelId="{94BB0964-BFFF-4C1D-9650-2980606631A8}" type="sibTrans" cxnId="{0C83F9B9-50CC-4BA7-8C84-D8B5159DEB93}">
      <dgm:prSet/>
      <dgm:spPr/>
      <dgm:t>
        <a:bodyPr/>
        <a:lstStyle/>
        <a:p>
          <a:endParaRPr lang="ru-RU"/>
        </a:p>
      </dgm:t>
    </dgm:pt>
    <dgm:pt modelId="{0906FBB0-D722-4877-AECE-71E5473A754D}">
      <dgm:prSet phldrT="[Текст]"/>
      <dgm:spPr/>
      <dgm:t>
        <a:bodyPr/>
        <a:lstStyle/>
        <a:p>
          <a:r>
            <a:rPr lang="ru-RU" dirty="0" err="1" smtClean="0"/>
            <a:t>Започаткувати</a:t>
          </a:r>
          <a:r>
            <a:rPr lang="ru-RU" dirty="0" smtClean="0"/>
            <a:t> </a:t>
          </a:r>
          <a:r>
            <a:rPr lang="ru-RU" dirty="0" err="1" smtClean="0"/>
            <a:t>електронну</a:t>
          </a:r>
          <a:r>
            <a:rPr lang="ru-RU" dirty="0" smtClean="0"/>
            <a:t> </a:t>
          </a:r>
          <a:r>
            <a:rPr lang="ru-RU" dirty="0" err="1" smtClean="0"/>
            <a:t>промисловість</a:t>
          </a:r>
          <a:endParaRPr lang="ru-RU" dirty="0"/>
        </a:p>
      </dgm:t>
    </dgm:pt>
    <dgm:pt modelId="{EC83DF6F-09EA-4546-A166-C96A049C3326}" type="parTrans" cxnId="{0213A039-1C9B-46F9-BF28-9609F9F0F3AE}">
      <dgm:prSet/>
      <dgm:spPr/>
      <dgm:t>
        <a:bodyPr/>
        <a:lstStyle/>
        <a:p>
          <a:endParaRPr lang="ru-RU"/>
        </a:p>
      </dgm:t>
    </dgm:pt>
    <dgm:pt modelId="{F6C0D573-A7CF-41D0-8AB7-40E2A513C6F6}" type="sibTrans" cxnId="{0213A039-1C9B-46F9-BF28-9609F9F0F3AE}">
      <dgm:prSet/>
      <dgm:spPr/>
      <dgm:t>
        <a:bodyPr/>
        <a:lstStyle/>
        <a:p>
          <a:endParaRPr lang="ru-RU"/>
        </a:p>
      </dgm:t>
    </dgm:pt>
    <dgm:pt modelId="{9A61D367-0A66-42F0-96F5-BAC24BEF8E82}" type="pres">
      <dgm:prSet presAssocID="{99367BBF-4BA6-4A2C-A460-512128055607}" presName="linear" presStyleCnt="0">
        <dgm:presLayoutVars>
          <dgm:dir/>
          <dgm:animLvl val="lvl"/>
          <dgm:resizeHandles val="exact"/>
        </dgm:presLayoutVars>
      </dgm:prSet>
      <dgm:spPr/>
    </dgm:pt>
    <dgm:pt modelId="{A89A2BE5-BBFB-4AAA-B2D8-DB9B36785D87}" type="pres">
      <dgm:prSet presAssocID="{6D2B9BAD-E15E-4962-94F1-D6614FB50E90}" presName="parentLin" presStyleCnt="0"/>
      <dgm:spPr/>
    </dgm:pt>
    <dgm:pt modelId="{EECA40A6-8A4B-48D8-AC09-962DC5BAA421}" type="pres">
      <dgm:prSet presAssocID="{6D2B9BAD-E15E-4962-94F1-D6614FB50E90}" presName="parentLeftMargin" presStyleLbl="node1" presStyleIdx="0" presStyleCnt="4"/>
      <dgm:spPr/>
    </dgm:pt>
    <dgm:pt modelId="{57BE0EFD-7935-4826-9B69-055DED3FF466}" type="pres">
      <dgm:prSet presAssocID="{6D2B9BAD-E15E-4962-94F1-D6614FB50E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E125D-178A-48F8-BC5C-288F791F294A}" type="pres">
      <dgm:prSet presAssocID="{6D2B9BAD-E15E-4962-94F1-D6614FB50E90}" presName="negativeSpace" presStyleCnt="0"/>
      <dgm:spPr/>
    </dgm:pt>
    <dgm:pt modelId="{9A4E2CF7-C32C-4736-B68B-48E83331E8ED}" type="pres">
      <dgm:prSet presAssocID="{6D2B9BAD-E15E-4962-94F1-D6614FB50E90}" presName="childText" presStyleLbl="conFgAcc1" presStyleIdx="0" presStyleCnt="4" custScaleX="81818">
        <dgm:presLayoutVars>
          <dgm:bulletEnabled val="1"/>
        </dgm:presLayoutVars>
      </dgm:prSet>
      <dgm:spPr/>
    </dgm:pt>
    <dgm:pt modelId="{643195FF-15DD-44C0-BCC8-C894F1E7F64F}" type="pres">
      <dgm:prSet presAssocID="{067100EB-62E0-496B-9FE0-AF9D17D1E574}" presName="spaceBetweenRectangles" presStyleCnt="0"/>
      <dgm:spPr/>
    </dgm:pt>
    <dgm:pt modelId="{76497D95-EF98-4ACD-9009-4EEFB25A7347}" type="pres">
      <dgm:prSet presAssocID="{6352555F-DF61-444B-98D0-88BCBB76388B}" presName="parentLin" presStyleCnt="0"/>
      <dgm:spPr/>
    </dgm:pt>
    <dgm:pt modelId="{01D1FA91-84BD-4975-BD37-A5DBA26DAB5F}" type="pres">
      <dgm:prSet presAssocID="{6352555F-DF61-444B-98D0-88BCBB76388B}" presName="parentLeftMargin" presStyleLbl="node1" presStyleIdx="0" presStyleCnt="4"/>
      <dgm:spPr/>
    </dgm:pt>
    <dgm:pt modelId="{120A1501-2831-4627-8FCA-B592BE714807}" type="pres">
      <dgm:prSet presAssocID="{6352555F-DF61-444B-98D0-88BCBB7638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62775-B680-4DDC-8B43-3679D3306B18}" type="pres">
      <dgm:prSet presAssocID="{6352555F-DF61-444B-98D0-88BCBB76388B}" presName="negativeSpace" presStyleCnt="0"/>
      <dgm:spPr/>
    </dgm:pt>
    <dgm:pt modelId="{4DFDC615-F710-467E-BAD0-4174973580E7}" type="pres">
      <dgm:prSet presAssocID="{6352555F-DF61-444B-98D0-88BCBB76388B}" presName="childText" presStyleLbl="conFgAcc1" presStyleIdx="1" presStyleCnt="4" custScaleX="81818">
        <dgm:presLayoutVars>
          <dgm:bulletEnabled val="1"/>
        </dgm:presLayoutVars>
      </dgm:prSet>
      <dgm:spPr/>
    </dgm:pt>
    <dgm:pt modelId="{A8BB50F1-210F-4FB5-82A5-ADDFE147AB2A}" type="pres">
      <dgm:prSet presAssocID="{1E274615-D1A9-40CF-8BFB-6B86B813073C}" presName="spaceBetweenRectangles" presStyleCnt="0"/>
      <dgm:spPr/>
    </dgm:pt>
    <dgm:pt modelId="{37E13C00-05BE-4D70-A922-1A2184E611B9}" type="pres">
      <dgm:prSet presAssocID="{90FA951D-9FC6-4E19-8618-D479145B678E}" presName="parentLin" presStyleCnt="0"/>
      <dgm:spPr/>
    </dgm:pt>
    <dgm:pt modelId="{0A1E830D-BCA4-4EF3-8151-AF73C13AF209}" type="pres">
      <dgm:prSet presAssocID="{90FA951D-9FC6-4E19-8618-D479145B678E}" presName="parentLeftMargin" presStyleLbl="node1" presStyleIdx="1" presStyleCnt="4"/>
      <dgm:spPr/>
    </dgm:pt>
    <dgm:pt modelId="{6252F261-9D4F-405F-8796-BE998EBF24E0}" type="pres">
      <dgm:prSet presAssocID="{90FA951D-9FC6-4E19-8618-D479145B67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7E85A-FF05-40CD-BC64-7CB51651D25B}" type="pres">
      <dgm:prSet presAssocID="{90FA951D-9FC6-4E19-8618-D479145B678E}" presName="negativeSpace" presStyleCnt="0"/>
      <dgm:spPr/>
    </dgm:pt>
    <dgm:pt modelId="{E2C5C495-924F-4483-912E-78125546D5A3}" type="pres">
      <dgm:prSet presAssocID="{90FA951D-9FC6-4E19-8618-D479145B678E}" presName="childText" presStyleLbl="conFgAcc1" presStyleIdx="2" presStyleCnt="4" custScaleX="81818">
        <dgm:presLayoutVars>
          <dgm:bulletEnabled val="1"/>
        </dgm:presLayoutVars>
      </dgm:prSet>
      <dgm:spPr/>
    </dgm:pt>
    <dgm:pt modelId="{6DDC5689-4634-4C2E-94DB-37EDFC57CBE4}" type="pres">
      <dgm:prSet presAssocID="{94BB0964-BFFF-4C1D-9650-2980606631A8}" presName="spaceBetweenRectangles" presStyleCnt="0"/>
      <dgm:spPr/>
    </dgm:pt>
    <dgm:pt modelId="{F2DFD1EA-4035-4AA4-9F81-805A75657B3C}" type="pres">
      <dgm:prSet presAssocID="{0906FBB0-D722-4877-AECE-71E5473A754D}" presName="parentLin" presStyleCnt="0"/>
      <dgm:spPr/>
    </dgm:pt>
    <dgm:pt modelId="{9DE6E4C1-FB67-40D3-B522-67625AA0CEA4}" type="pres">
      <dgm:prSet presAssocID="{0906FBB0-D722-4877-AECE-71E5473A754D}" presName="parentLeftMargin" presStyleLbl="node1" presStyleIdx="2" presStyleCnt="4"/>
      <dgm:spPr/>
    </dgm:pt>
    <dgm:pt modelId="{5B82CC12-A454-48F5-A1EB-DEBC90391881}" type="pres">
      <dgm:prSet presAssocID="{0906FBB0-D722-4877-AECE-71E5473A75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A60C1-0B98-4349-9CC7-B679A4E1B716}" type="pres">
      <dgm:prSet presAssocID="{0906FBB0-D722-4877-AECE-71E5473A754D}" presName="negativeSpace" presStyleCnt="0"/>
      <dgm:spPr/>
    </dgm:pt>
    <dgm:pt modelId="{7F28DCDD-E93B-428D-8E8D-712BA21DDAD8}" type="pres">
      <dgm:prSet presAssocID="{0906FBB0-D722-4877-AECE-71E5473A754D}" presName="childText" presStyleLbl="conFgAcc1" presStyleIdx="3" presStyleCnt="4" custScaleX="81818">
        <dgm:presLayoutVars>
          <dgm:bulletEnabled val="1"/>
        </dgm:presLayoutVars>
      </dgm:prSet>
      <dgm:spPr/>
    </dgm:pt>
  </dgm:ptLst>
  <dgm:cxnLst>
    <dgm:cxn modelId="{1C1FCC1E-7AF0-45E4-B77B-1017DAD697FA}" type="presOf" srcId="{6D2B9BAD-E15E-4962-94F1-D6614FB50E90}" destId="{EECA40A6-8A4B-48D8-AC09-962DC5BAA421}" srcOrd="0" destOrd="0" presId="urn:microsoft.com/office/officeart/2005/8/layout/list1"/>
    <dgm:cxn modelId="{2F8A0DF7-9E18-45B2-8DDB-91C1F07839FA}" type="presOf" srcId="{6D2B9BAD-E15E-4962-94F1-D6614FB50E90}" destId="{57BE0EFD-7935-4826-9B69-055DED3FF466}" srcOrd="1" destOrd="0" presId="urn:microsoft.com/office/officeart/2005/8/layout/list1"/>
    <dgm:cxn modelId="{4763D5F6-C676-4AE1-BCE2-897C561B8C8E}" type="presOf" srcId="{99367BBF-4BA6-4A2C-A460-512128055607}" destId="{9A61D367-0A66-42F0-96F5-BAC24BEF8E82}" srcOrd="0" destOrd="0" presId="urn:microsoft.com/office/officeart/2005/8/layout/list1"/>
    <dgm:cxn modelId="{442DEC66-71D1-42B4-960B-0A631FC80E12}" type="presOf" srcId="{6352555F-DF61-444B-98D0-88BCBB76388B}" destId="{01D1FA91-84BD-4975-BD37-A5DBA26DAB5F}" srcOrd="0" destOrd="0" presId="urn:microsoft.com/office/officeart/2005/8/layout/list1"/>
    <dgm:cxn modelId="{AE00E32F-AA3C-47E9-A40F-01E73EBF7695}" type="presOf" srcId="{90FA951D-9FC6-4E19-8618-D479145B678E}" destId="{6252F261-9D4F-405F-8796-BE998EBF24E0}" srcOrd="1" destOrd="0" presId="urn:microsoft.com/office/officeart/2005/8/layout/list1"/>
    <dgm:cxn modelId="{0C83F9B9-50CC-4BA7-8C84-D8B5159DEB93}" srcId="{99367BBF-4BA6-4A2C-A460-512128055607}" destId="{90FA951D-9FC6-4E19-8618-D479145B678E}" srcOrd="2" destOrd="0" parTransId="{119AFB66-EEC0-4C7D-8400-93895D9A3A96}" sibTransId="{94BB0964-BFFF-4C1D-9650-2980606631A8}"/>
    <dgm:cxn modelId="{A78C8B4E-B7D2-436A-8015-C14E90EFEF51}" type="presOf" srcId="{0906FBB0-D722-4877-AECE-71E5473A754D}" destId="{9DE6E4C1-FB67-40D3-B522-67625AA0CEA4}" srcOrd="0" destOrd="0" presId="urn:microsoft.com/office/officeart/2005/8/layout/list1"/>
    <dgm:cxn modelId="{E332FB46-933F-426F-B898-E6CE82A59AB0}" type="presOf" srcId="{6352555F-DF61-444B-98D0-88BCBB76388B}" destId="{120A1501-2831-4627-8FCA-B592BE714807}" srcOrd="1" destOrd="0" presId="urn:microsoft.com/office/officeart/2005/8/layout/list1"/>
    <dgm:cxn modelId="{0213A039-1C9B-46F9-BF28-9609F9F0F3AE}" srcId="{99367BBF-4BA6-4A2C-A460-512128055607}" destId="{0906FBB0-D722-4877-AECE-71E5473A754D}" srcOrd="3" destOrd="0" parTransId="{EC83DF6F-09EA-4546-A166-C96A049C3326}" sibTransId="{F6C0D573-A7CF-41D0-8AB7-40E2A513C6F6}"/>
    <dgm:cxn modelId="{FC0D3021-EB9F-4A0F-B511-929D19376D02}" srcId="{99367BBF-4BA6-4A2C-A460-512128055607}" destId="{6D2B9BAD-E15E-4962-94F1-D6614FB50E90}" srcOrd="0" destOrd="0" parTransId="{1F82AB25-0FB0-44E5-B316-7F48D8E1A835}" sibTransId="{067100EB-62E0-496B-9FE0-AF9D17D1E574}"/>
    <dgm:cxn modelId="{AF3C0690-7561-4A40-AA45-BB59CC8326D2}" type="presOf" srcId="{0906FBB0-D722-4877-AECE-71E5473A754D}" destId="{5B82CC12-A454-48F5-A1EB-DEBC90391881}" srcOrd="1" destOrd="0" presId="urn:microsoft.com/office/officeart/2005/8/layout/list1"/>
    <dgm:cxn modelId="{0889F63B-EE22-45A7-B7F6-37C202484F84}" srcId="{99367BBF-4BA6-4A2C-A460-512128055607}" destId="{6352555F-DF61-444B-98D0-88BCBB76388B}" srcOrd="1" destOrd="0" parTransId="{ACA18B67-745D-46A0-930D-4ADB9E5E975E}" sibTransId="{1E274615-D1A9-40CF-8BFB-6B86B813073C}"/>
    <dgm:cxn modelId="{994DF7A7-E188-4D1C-BD69-9AF8187F3F3D}" type="presOf" srcId="{90FA951D-9FC6-4E19-8618-D479145B678E}" destId="{0A1E830D-BCA4-4EF3-8151-AF73C13AF209}" srcOrd="0" destOrd="0" presId="urn:microsoft.com/office/officeart/2005/8/layout/list1"/>
    <dgm:cxn modelId="{31854591-9107-49EB-875F-7A6126EB68BE}" type="presParOf" srcId="{9A61D367-0A66-42F0-96F5-BAC24BEF8E82}" destId="{A89A2BE5-BBFB-4AAA-B2D8-DB9B36785D87}" srcOrd="0" destOrd="0" presId="urn:microsoft.com/office/officeart/2005/8/layout/list1"/>
    <dgm:cxn modelId="{C7EDCEA2-D442-44BF-872D-0D96F3A46E92}" type="presParOf" srcId="{A89A2BE5-BBFB-4AAA-B2D8-DB9B36785D87}" destId="{EECA40A6-8A4B-48D8-AC09-962DC5BAA421}" srcOrd="0" destOrd="0" presId="urn:microsoft.com/office/officeart/2005/8/layout/list1"/>
    <dgm:cxn modelId="{C6B3ACC1-803C-412D-9EF6-D3D2570AEBB3}" type="presParOf" srcId="{A89A2BE5-BBFB-4AAA-B2D8-DB9B36785D87}" destId="{57BE0EFD-7935-4826-9B69-055DED3FF466}" srcOrd="1" destOrd="0" presId="urn:microsoft.com/office/officeart/2005/8/layout/list1"/>
    <dgm:cxn modelId="{5021510A-8F24-4ED5-A9A9-D18B33372901}" type="presParOf" srcId="{9A61D367-0A66-42F0-96F5-BAC24BEF8E82}" destId="{8A8E125D-178A-48F8-BC5C-288F791F294A}" srcOrd="1" destOrd="0" presId="urn:microsoft.com/office/officeart/2005/8/layout/list1"/>
    <dgm:cxn modelId="{0E21C9E3-336B-41CD-B38D-4224780A74C7}" type="presParOf" srcId="{9A61D367-0A66-42F0-96F5-BAC24BEF8E82}" destId="{9A4E2CF7-C32C-4736-B68B-48E83331E8ED}" srcOrd="2" destOrd="0" presId="urn:microsoft.com/office/officeart/2005/8/layout/list1"/>
    <dgm:cxn modelId="{274879FD-AA87-44FD-9075-BAE061CF934D}" type="presParOf" srcId="{9A61D367-0A66-42F0-96F5-BAC24BEF8E82}" destId="{643195FF-15DD-44C0-BCC8-C894F1E7F64F}" srcOrd="3" destOrd="0" presId="urn:microsoft.com/office/officeart/2005/8/layout/list1"/>
    <dgm:cxn modelId="{9BB14A94-708F-4F27-ACBA-D2871647C134}" type="presParOf" srcId="{9A61D367-0A66-42F0-96F5-BAC24BEF8E82}" destId="{76497D95-EF98-4ACD-9009-4EEFB25A7347}" srcOrd="4" destOrd="0" presId="urn:microsoft.com/office/officeart/2005/8/layout/list1"/>
    <dgm:cxn modelId="{0D4DBE08-BC82-4E11-ABE6-642B24D76651}" type="presParOf" srcId="{76497D95-EF98-4ACD-9009-4EEFB25A7347}" destId="{01D1FA91-84BD-4975-BD37-A5DBA26DAB5F}" srcOrd="0" destOrd="0" presId="urn:microsoft.com/office/officeart/2005/8/layout/list1"/>
    <dgm:cxn modelId="{3A680EDD-ED98-4DD6-9B14-38B8BF9FBE0E}" type="presParOf" srcId="{76497D95-EF98-4ACD-9009-4EEFB25A7347}" destId="{120A1501-2831-4627-8FCA-B592BE714807}" srcOrd="1" destOrd="0" presId="urn:microsoft.com/office/officeart/2005/8/layout/list1"/>
    <dgm:cxn modelId="{E0013A10-48B7-4465-9A15-68D829E68CC8}" type="presParOf" srcId="{9A61D367-0A66-42F0-96F5-BAC24BEF8E82}" destId="{84562775-B680-4DDC-8B43-3679D3306B18}" srcOrd="5" destOrd="0" presId="urn:microsoft.com/office/officeart/2005/8/layout/list1"/>
    <dgm:cxn modelId="{428EB353-F383-4081-8B1F-D106768D72BB}" type="presParOf" srcId="{9A61D367-0A66-42F0-96F5-BAC24BEF8E82}" destId="{4DFDC615-F710-467E-BAD0-4174973580E7}" srcOrd="6" destOrd="0" presId="urn:microsoft.com/office/officeart/2005/8/layout/list1"/>
    <dgm:cxn modelId="{13A62E2F-0031-4FC6-9817-B5EF14F33C45}" type="presParOf" srcId="{9A61D367-0A66-42F0-96F5-BAC24BEF8E82}" destId="{A8BB50F1-210F-4FB5-82A5-ADDFE147AB2A}" srcOrd="7" destOrd="0" presId="urn:microsoft.com/office/officeart/2005/8/layout/list1"/>
    <dgm:cxn modelId="{D0F76B1D-70F9-4712-A42D-FE484DC0E2F2}" type="presParOf" srcId="{9A61D367-0A66-42F0-96F5-BAC24BEF8E82}" destId="{37E13C00-05BE-4D70-A922-1A2184E611B9}" srcOrd="8" destOrd="0" presId="urn:microsoft.com/office/officeart/2005/8/layout/list1"/>
    <dgm:cxn modelId="{4D35865D-190C-4918-B8D5-2B825DD2E5B0}" type="presParOf" srcId="{37E13C00-05BE-4D70-A922-1A2184E611B9}" destId="{0A1E830D-BCA4-4EF3-8151-AF73C13AF209}" srcOrd="0" destOrd="0" presId="urn:microsoft.com/office/officeart/2005/8/layout/list1"/>
    <dgm:cxn modelId="{638AFC08-6DED-4882-8DB1-D7105073C00B}" type="presParOf" srcId="{37E13C00-05BE-4D70-A922-1A2184E611B9}" destId="{6252F261-9D4F-405F-8796-BE998EBF24E0}" srcOrd="1" destOrd="0" presId="urn:microsoft.com/office/officeart/2005/8/layout/list1"/>
    <dgm:cxn modelId="{0B71AE97-5CFC-4A97-AE4D-14E856EC0A78}" type="presParOf" srcId="{9A61D367-0A66-42F0-96F5-BAC24BEF8E82}" destId="{8317E85A-FF05-40CD-BC64-7CB51651D25B}" srcOrd="9" destOrd="0" presId="urn:microsoft.com/office/officeart/2005/8/layout/list1"/>
    <dgm:cxn modelId="{9CFDFA4A-C773-49DE-85F4-B0B02F05D012}" type="presParOf" srcId="{9A61D367-0A66-42F0-96F5-BAC24BEF8E82}" destId="{E2C5C495-924F-4483-912E-78125546D5A3}" srcOrd="10" destOrd="0" presId="urn:microsoft.com/office/officeart/2005/8/layout/list1"/>
    <dgm:cxn modelId="{DF68389B-AB3F-464F-A3CC-E2CBE4483BF9}" type="presParOf" srcId="{9A61D367-0A66-42F0-96F5-BAC24BEF8E82}" destId="{6DDC5689-4634-4C2E-94DB-37EDFC57CBE4}" srcOrd="11" destOrd="0" presId="urn:microsoft.com/office/officeart/2005/8/layout/list1"/>
    <dgm:cxn modelId="{94FC754D-26BB-4ABF-B051-3C5AF3187F90}" type="presParOf" srcId="{9A61D367-0A66-42F0-96F5-BAC24BEF8E82}" destId="{F2DFD1EA-4035-4AA4-9F81-805A75657B3C}" srcOrd="12" destOrd="0" presId="urn:microsoft.com/office/officeart/2005/8/layout/list1"/>
    <dgm:cxn modelId="{14B84C67-EEFA-47E5-BF30-1AE15D260E6C}" type="presParOf" srcId="{F2DFD1EA-4035-4AA4-9F81-805A75657B3C}" destId="{9DE6E4C1-FB67-40D3-B522-67625AA0CEA4}" srcOrd="0" destOrd="0" presId="urn:microsoft.com/office/officeart/2005/8/layout/list1"/>
    <dgm:cxn modelId="{E694D2E8-E344-44FC-9392-78C1389275F6}" type="presParOf" srcId="{F2DFD1EA-4035-4AA4-9F81-805A75657B3C}" destId="{5B82CC12-A454-48F5-A1EB-DEBC90391881}" srcOrd="1" destOrd="0" presId="urn:microsoft.com/office/officeart/2005/8/layout/list1"/>
    <dgm:cxn modelId="{28A2CFB6-3D78-4A6E-9A28-FA6AF7164C63}" type="presParOf" srcId="{9A61D367-0A66-42F0-96F5-BAC24BEF8E82}" destId="{B5AA60C1-0B98-4349-9CC7-B679A4E1B716}" srcOrd="13" destOrd="0" presId="urn:microsoft.com/office/officeart/2005/8/layout/list1"/>
    <dgm:cxn modelId="{271C24A8-8708-4582-80C5-9C63566215A5}" type="presParOf" srcId="{9A61D367-0A66-42F0-96F5-BAC24BEF8E82}" destId="{7F28DCDD-E93B-428D-8E8D-712BA21DDAD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2501BC-0135-42DD-9DFC-CF0B67B93CE7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299E87-DF14-46C1-83F6-FC602F7781FD}">
      <dgm:prSet phldrT="[Текст]"/>
      <dgm:spPr/>
      <dgm:t>
        <a:bodyPr/>
        <a:lstStyle/>
        <a:p>
          <a:r>
            <a:rPr lang="ru-RU" dirty="0" err="1" smtClean="0"/>
            <a:t>Фірми</a:t>
          </a:r>
          <a:r>
            <a:rPr lang="ru-RU" dirty="0" smtClean="0"/>
            <a:t> </a:t>
          </a:r>
          <a:r>
            <a:rPr lang="ru-RU" dirty="0" err="1" smtClean="0"/>
            <a:t>самі</a:t>
          </a:r>
          <a:r>
            <a:rPr lang="ru-RU" dirty="0" smtClean="0"/>
            <a:t> </a:t>
          </a:r>
          <a:r>
            <a:rPr lang="ru-RU" dirty="0" err="1" smtClean="0"/>
            <a:t>шукають</a:t>
          </a:r>
          <a:r>
            <a:rPr lang="ru-RU" dirty="0" smtClean="0"/>
            <a:t> </a:t>
          </a:r>
          <a:r>
            <a:rPr lang="ru-RU" dirty="0" err="1" smtClean="0"/>
            <a:t>собі</a:t>
          </a:r>
          <a:r>
            <a:rPr lang="ru-RU" dirty="0" smtClean="0"/>
            <a:t> </a:t>
          </a:r>
          <a:r>
            <a:rPr lang="ru-RU" dirty="0" err="1" smtClean="0"/>
            <a:t>робітників</a:t>
          </a:r>
          <a:endParaRPr lang="ru-RU" dirty="0"/>
        </a:p>
      </dgm:t>
    </dgm:pt>
    <dgm:pt modelId="{7B75579D-94DD-485A-8043-E27C82A2540B}" type="parTrans" cxnId="{43F1328F-237E-4D14-8E7B-C97D29EF44F7}">
      <dgm:prSet/>
      <dgm:spPr/>
      <dgm:t>
        <a:bodyPr/>
        <a:lstStyle/>
        <a:p>
          <a:endParaRPr lang="ru-RU"/>
        </a:p>
      </dgm:t>
    </dgm:pt>
    <dgm:pt modelId="{26357A43-3A2B-4A9B-B29C-5AA2D1CA1A5B}" type="sibTrans" cxnId="{43F1328F-237E-4D14-8E7B-C97D29EF44F7}">
      <dgm:prSet/>
      <dgm:spPr/>
      <dgm:t>
        <a:bodyPr/>
        <a:lstStyle/>
        <a:p>
          <a:endParaRPr lang="ru-RU"/>
        </a:p>
      </dgm:t>
    </dgm:pt>
    <dgm:pt modelId="{DFD2BB61-7D4D-4D39-9EA5-67C0F150EB38}">
      <dgm:prSet phldrT="[Текст]"/>
      <dgm:spPr/>
      <dgm:t>
        <a:bodyPr/>
        <a:lstStyle/>
        <a:p>
          <a:r>
            <a:rPr lang="ru-RU" dirty="0" err="1" smtClean="0"/>
            <a:t>Дбають</a:t>
          </a:r>
          <a:r>
            <a:rPr lang="ru-RU" dirty="0" smtClean="0"/>
            <a:t> про </a:t>
          </a:r>
          <a:r>
            <a:rPr lang="ru-RU" dirty="0" err="1" smtClean="0"/>
            <a:t>постійне</a:t>
          </a:r>
          <a:r>
            <a:rPr lang="ru-RU" dirty="0" smtClean="0"/>
            <a:t>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кваліфікації</a:t>
          </a:r>
          <a:endParaRPr lang="ru-RU" dirty="0"/>
        </a:p>
      </dgm:t>
    </dgm:pt>
    <dgm:pt modelId="{0564D3F2-2EE4-4529-A793-CF9967DC7116}" type="parTrans" cxnId="{E4B23E78-A179-4B36-BE45-09CA83A8ACCE}">
      <dgm:prSet/>
      <dgm:spPr/>
      <dgm:t>
        <a:bodyPr/>
        <a:lstStyle/>
        <a:p>
          <a:endParaRPr lang="ru-RU"/>
        </a:p>
      </dgm:t>
    </dgm:pt>
    <dgm:pt modelId="{979D9BA5-672D-4A45-B743-88F2D2F27C1F}" type="sibTrans" cxnId="{E4B23E78-A179-4B36-BE45-09CA83A8ACCE}">
      <dgm:prSet/>
      <dgm:spPr/>
      <dgm:t>
        <a:bodyPr/>
        <a:lstStyle/>
        <a:p>
          <a:endParaRPr lang="ru-RU"/>
        </a:p>
      </dgm:t>
    </dgm:pt>
    <dgm:pt modelId="{FBD45940-7C76-4DF8-84AD-F90C155B76EE}">
      <dgm:prSet phldrT="[Текст]"/>
      <dgm:spPr/>
      <dgm:t>
        <a:bodyPr/>
        <a:lstStyle/>
        <a:p>
          <a:r>
            <a:rPr lang="ru-RU" dirty="0" smtClean="0"/>
            <a:t>Про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від­починку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добробут</a:t>
          </a:r>
          <a:endParaRPr lang="ru-RU" dirty="0"/>
        </a:p>
      </dgm:t>
    </dgm:pt>
    <dgm:pt modelId="{C1E7E3EC-4F70-4F9C-8F90-5D3E84D3D9B8}" type="parTrans" cxnId="{E3492E08-91FF-4E5F-B2AA-3B0B2B96089D}">
      <dgm:prSet/>
      <dgm:spPr/>
      <dgm:t>
        <a:bodyPr/>
        <a:lstStyle/>
        <a:p>
          <a:endParaRPr lang="ru-RU"/>
        </a:p>
      </dgm:t>
    </dgm:pt>
    <dgm:pt modelId="{4F3B1A41-CB89-4372-883F-5FAB37DBA4E1}" type="sibTrans" cxnId="{E3492E08-91FF-4E5F-B2AA-3B0B2B96089D}">
      <dgm:prSet/>
      <dgm:spPr/>
      <dgm:t>
        <a:bodyPr/>
        <a:lstStyle/>
        <a:p>
          <a:endParaRPr lang="ru-RU"/>
        </a:p>
      </dgm:t>
    </dgm:pt>
    <dgm:pt modelId="{3F7B1C02-52C2-4DA2-8C1A-10930E885B6D}" type="pres">
      <dgm:prSet presAssocID="{482501BC-0135-42DD-9DFC-CF0B67B93C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DCCE59-B92C-45CF-8AEA-F2037209457E}" type="pres">
      <dgm:prSet presAssocID="{2B299E87-DF14-46C1-83F6-FC602F7781FD}" presName="circle1" presStyleLbl="node1" presStyleIdx="0" presStyleCnt="3"/>
      <dgm:spPr/>
    </dgm:pt>
    <dgm:pt modelId="{570CCA33-3D2E-4056-9A93-4CBF1C458EE8}" type="pres">
      <dgm:prSet presAssocID="{2B299E87-DF14-46C1-83F6-FC602F7781FD}" presName="space" presStyleCnt="0"/>
      <dgm:spPr/>
    </dgm:pt>
    <dgm:pt modelId="{697A5355-02FB-4E34-82E9-198A8082515E}" type="pres">
      <dgm:prSet presAssocID="{2B299E87-DF14-46C1-83F6-FC602F7781FD}" presName="rect1" presStyleLbl="alignAcc1" presStyleIdx="0" presStyleCnt="3"/>
      <dgm:spPr/>
      <dgm:t>
        <a:bodyPr/>
        <a:lstStyle/>
        <a:p>
          <a:endParaRPr lang="ru-RU"/>
        </a:p>
      </dgm:t>
    </dgm:pt>
    <dgm:pt modelId="{81216742-6732-49B8-A359-ABDBA3260D47}" type="pres">
      <dgm:prSet presAssocID="{DFD2BB61-7D4D-4D39-9EA5-67C0F150EB38}" presName="vertSpace2" presStyleLbl="node1" presStyleIdx="0" presStyleCnt="3"/>
      <dgm:spPr/>
    </dgm:pt>
    <dgm:pt modelId="{E3D81A7C-C2F6-4F56-928E-D07639EACF86}" type="pres">
      <dgm:prSet presAssocID="{DFD2BB61-7D4D-4D39-9EA5-67C0F150EB38}" presName="circle2" presStyleLbl="node1" presStyleIdx="1" presStyleCnt="3"/>
      <dgm:spPr/>
    </dgm:pt>
    <dgm:pt modelId="{078F7C67-A59E-45BD-8EFB-A0E7C86A1F5C}" type="pres">
      <dgm:prSet presAssocID="{DFD2BB61-7D4D-4D39-9EA5-67C0F150EB38}" presName="rect2" presStyleLbl="alignAcc1" presStyleIdx="1" presStyleCnt="3"/>
      <dgm:spPr/>
      <dgm:t>
        <a:bodyPr/>
        <a:lstStyle/>
        <a:p>
          <a:endParaRPr lang="ru-RU"/>
        </a:p>
      </dgm:t>
    </dgm:pt>
    <dgm:pt modelId="{93AA1722-A079-40F6-9B8E-517566F30C6F}" type="pres">
      <dgm:prSet presAssocID="{FBD45940-7C76-4DF8-84AD-F90C155B76EE}" presName="vertSpace3" presStyleLbl="node1" presStyleIdx="1" presStyleCnt="3"/>
      <dgm:spPr/>
    </dgm:pt>
    <dgm:pt modelId="{9B8BEB01-5BF7-40DC-BEC6-1F8A16EF0BFA}" type="pres">
      <dgm:prSet presAssocID="{FBD45940-7C76-4DF8-84AD-F90C155B76EE}" presName="circle3" presStyleLbl="node1" presStyleIdx="2" presStyleCnt="3"/>
      <dgm:spPr/>
    </dgm:pt>
    <dgm:pt modelId="{2772442A-B42A-4293-9DC9-2FC0B08A64B6}" type="pres">
      <dgm:prSet presAssocID="{FBD45940-7C76-4DF8-84AD-F90C155B76EE}" presName="rect3" presStyleLbl="alignAcc1" presStyleIdx="2" presStyleCnt="3"/>
      <dgm:spPr/>
      <dgm:t>
        <a:bodyPr/>
        <a:lstStyle/>
        <a:p>
          <a:endParaRPr lang="ru-RU"/>
        </a:p>
      </dgm:t>
    </dgm:pt>
    <dgm:pt modelId="{534F48D7-6EC8-46A8-A905-606238D43D9F}" type="pres">
      <dgm:prSet presAssocID="{2B299E87-DF14-46C1-83F6-FC602F7781F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16B65-DD48-43CC-AC99-7E30724A45C1}" type="pres">
      <dgm:prSet presAssocID="{DFD2BB61-7D4D-4D39-9EA5-67C0F150EB3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06930-2E72-41DD-8464-880D47C7EAEB}" type="pres">
      <dgm:prSet presAssocID="{FBD45940-7C76-4DF8-84AD-F90C155B76E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A8914-0749-44CF-B254-BA928EFA7040}" type="presOf" srcId="{FBD45940-7C76-4DF8-84AD-F90C155B76EE}" destId="{45106930-2E72-41DD-8464-880D47C7EAEB}" srcOrd="1" destOrd="0" presId="urn:microsoft.com/office/officeart/2005/8/layout/target3"/>
    <dgm:cxn modelId="{E4B23E78-A179-4B36-BE45-09CA83A8ACCE}" srcId="{482501BC-0135-42DD-9DFC-CF0B67B93CE7}" destId="{DFD2BB61-7D4D-4D39-9EA5-67C0F150EB38}" srcOrd="1" destOrd="0" parTransId="{0564D3F2-2EE4-4529-A793-CF9967DC7116}" sibTransId="{979D9BA5-672D-4A45-B743-88F2D2F27C1F}"/>
    <dgm:cxn modelId="{43F1328F-237E-4D14-8E7B-C97D29EF44F7}" srcId="{482501BC-0135-42DD-9DFC-CF0B67B93CE7}" destId="{2B299E87-DF14-46C1-83F6-FC602F7781FD}" srcOrd="0" destOrd="0" parTransId="{7B75579D-94DD-485A-8043-E27C82A2540B}" sibTransId="{26357A43-3A2B-4A9B-B29C-5AA2D1CA1A5B}"/>
    <dgm:cxn modelId="{0DA91CF8-7443-4308-9E26-B8392AC46A5F}" type="presOf" srcId="{FBD45940-7C76-4DF8-84AD-F90C155B76EE}" destId="{2772442A-B42A-4293-9DC9-2FC0B08A64B6}" srcOrd="0" destOrd="0" presId="urn:microsoft.com/office/officeart/2005/8/layout/target3"/>
    <dgm:cxn modelId="{E3336562-7FA6-4602-9CCA-112099FCAEC0}" type="presOf" srcId="{2B299E87-DF14-46C1-83F6-FC602F7781FD}" destId="{697A5355-02FB-4E34-82E9-198A8082515E}" srcOrd="0" destOrd="0" presId="urn:microsoft.com/office/officeart/2005/8/layout/target3"/>
    <dgm:cxn modelId="{1CD8E738-5872-4D5B-8A4B-249960410686}" type="presOf" srcId="{2B299E87-DF14-46C1-83F6-FC602F7781FD}" destId="{534F48D7-6EC8-46A8-A905-606238D43D9F}" srcOrd="1" destOrd="0" presId="urn:microsoft.com/office/officeart/2005/8/layout/target3"/>
    <dgm:cxn modelId="{3A556D22-5080-4C54-A406-F9549C8AF974}" type="presOf" srcId="{DFD2BB61-7D4D-4D39-9EA5-67C0F150EB38}" destId="{078F7C67-A59E-45BD-8EFB-A0E7C86A1F5C}" srcOrd="0" destOrd="0" presId="urn:microsoft.com/office/officeart/2005/8/layout/target3"/>
    <dgm:cxn modelId="{E3492E08-91FF-4E5F-B2AA-3B0B2B96089D}" srcId="{482501BC-0135-42DD-9DFC-CF0B67B93CE7}" destId="{FBD45940-7C76-4DF8-84AD-F90C155B76EE}" srcOrd="2" destOrd="0" parTransId="{C1E7E3EC-4F70-4F9C-8F90-5D3E84D3D9B8}" sibTransId="{4F3B1A41-CB89-4372-883F-5FAB37DBA4E1}"/>
    <dgm:cxn modelId="{AF60A073-0186-4750-BD9E-7DD92A964814}" type="presOf" srcId="{DFD2BB61-7D4D-4D39-9EA5-67C0F150EB38}" destId="{AB816B65-DD48-43CC-AC99-7E30724A45C1}" srcOrd="1" destOrd="0" presId="urn:microsoft.com/office/officeart/2005/8/layout/target3"/>
    <dgm:cxn modelId="{D43E656A-48EB-4039-A6DC-D56759616481}" type="presOf" srcId="{482501BC-0135-42DD-9DFC-CF0B67B93CE7}" destId="{3F7B1C02-52C2-4DA2-8C1A-10930E885B6D}" srcOrd="0" destOrd="0" presId="urn:microsoft.com/office/officeart/2005/8/layout/target3"/>
    <dgm:cxn modelId="{AAABE07B-EF78-48A8-AB8D-FF47AF291AE3}" type="presParOf" srcId="{3F7B1C02-52C2-4DA2-8C1A-10930E885B6D}" destId="{20DCCE59-B92C-45CF-8AEA-F2037209457E}" srcOrd="0" destOrd="0" presId="urn:microsoft.com/office/officeart/2005/8/layout/target3"/>
    <dgm:cxn modelId="{6FCD2BB1-78BA-4507-995D-217222DE9B81}" type="presParOf" srcId="{3F7B1C02-52C2-4DA2-8C1A-10930E885B6D}" destId="{570CCA33-3D2E-4056-9A93-4CBF1C458EE8}" srcOrd="1" destOrd="0" presId="urn:microsoft.com/office/officeart/2005/8/layout/target3"/>
    <dgm:cxn modelId="{939F990A-B604-4143-8A55-409D01DFD7DC}" type="presParOf" srcId="{3F7B1C02-52C2-4DA2-8C1A-10930E885B6D}" destId="{697A5355-02FB-4E34-82E9-198A8082515E}" srcOrd="2" destOrd="0" presId="urn:microsoft.com/office/officeart/2005/8/layout/target3"/>
    <dgm:cxn modelId="{B820554C-4416-4076-8B31-DB6DC01A526A}" type="presParOf" srcId="{3F7B1C02-52C2-4DA2-8C1A-10930E885B6D}" destId="{81216742-6732-49B8-A359-ABDBA3260D47}" srcOrd="3" destOrd="0" presId="urn:microsoft.com/office/officeart/2005/8/layout/target3"/>
    <dgm:cxn modelId="{4FBA2140-5D8E-4B8A-973B-1FAA2E660B46}" type="presParOf" srcId="{3F7B1C02-52C2-4DA2-8C1A-10930E885B6D}" destId="{E3D81A7C-C2F6-4F56-928E-D07639EACF86}" srcOrd="4" destOrd="0" presId="urn:microsoft.com/office/officeart/2005/8/layout/target3"/>
    <dgm:cxn modelId="{88B2A834-50FC-4233-851A-45623931B6C1}" type="presParOf" srcId="{3F7B1C02-52C2-4DA2-8C1A-10930E885B6D}" destId="{078F7C67-A59E-45BD-8EFB-A0E7C86A1F5C}" srcOrd="5" destOrd="0" presId="urn:microsoft.com/office/officeart/2005/8/layout/target3"/>
    <dgm:cxn modelId="{5A1E8C2B-88D4-4BD7-B6F8-59C5A571C087}" type="presParOf" srcId="{3F7B1C02-52C2-4DA2-8C1A-10930E885B6D}" destId="{93AA1722-A079-40F6-9B8E-517566F30C6F}" srcOrd="6" destOrd="0" presId="urn:microsoft.com/office/officeart/2005/8/layout/target3"/>
    <dgm:cxn modelId="{2277C51D-E052-4DFC-90AF-68102BDD008D}" type="presParOf" srcId="{3F7B1C02-52C2-4DA2-8C1A-10930E885B6D}" destId="{9B8BEB01-5BF7-40DC-BEC6-1F8A16EF0BFA}" srcOrd="7" destOrd="0" presId="urn:microsoft.com/office/officeart/2005/8/layout/target3"/>
    <dgm:cxn modelId="{D6017AFC-64D1-40FC-B810-4E3F3BA026AB}" type="presParOf" srcId="{3F7B1C02-52C2-4DA2-8C1A-10930E885B6D}" destId="{2772442A-B42A-4293-9DC9-2FC0B08A64B6}" srcOrd="8" destOrd="0" presId="urn:microsoft.com/office/officeart/2005/8/layout/target3"/>
    <dgm:cxn modelId="{AC004E44-9EB9-49B3-96CE-5178AB2288CA}" type="presParOf" srcId="{3F7B1C02-52C2-4DA2-8C1A-10930E885B6D}" destId="{534F48D7-6EC8-46A8-A905-606238D43D9F}" srcOrd="9" destOrd="0" presId="urn:microsoft.com/office/officeart/2005/8/layout/target3"/>
    <dgm:cxn modelId="{27F77D11-1370-4690-A37D-B6D6835779DF}" type="presParOf" srcId="{3F7B1C02-52C2-4DA2-8C1A-10930E885B6D}" destId="{AB816B65-DD48-43CC-AC99-7E30724A45C1}" srcOrd="10" destOrd="0" presId="urn:microsoft.com/office/officeart/2005/8/layout/target3"/>
    <dgm:cxn modelId="{F9573DFE-79FA-48D8-B402-989C5761F8B1}" type="presParOf" srcId="{3F7B1C02-52C2-4DA2-8C1A-10930E885B6D}" destId="{45106930-2E72-41DD-8464-880D47C7EAE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909F7-D49C-4341-A92A-0F88C2A34855}">
      <dsp:nvSpPr>
        <dsp:cNvPr id="0" name=""/>
        <dsp:cNvSpPr/>
      </dsp:nvSpPr>
      <dsp:spPr>
        <a:xfrm rot="10800000">
          <a:off x="1496070" y="387"/>
          <a:ext cx="4900039" cy="1047399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87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Після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підписання</a:t>
          </a:r>
          <a:r>
            <a:rPr lang="ru-RU" sz="1700" kern="1200" dirty="0" smtClean="0"/>
            <a:t> акту про </a:t>
          </a:r>
          <a:r>
            <a:rPr lang="ru-RU" sz="1700" kern="1200" dirty="0" err="1" smtClean="0"/>
            <a:t>капітуляцію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Японії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американці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розпустили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збройні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сили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Японії</a:t>
          </a:r>
          <a:endParaRPr lang="ru-RU" sz="1700" kern="1200" dirty="0"/>
        </a:p>
      </dsp:txBody>
      <dsp:txXfrm rot="10800000">
        <a:off x="1496070" y="387"/>
        <a:ext cx="4900039" cy="1047399"/>
      </dsp:txXfrm>
    </dsp:sp>
    <dsp:sp modelId="{638FB6BD-28AB-4380-96AD-CD0E8DEA8DEA}">
      <dsp:nvSpPr>
        <dsp:cNvPr id="0" name=""/>
        <dsp:cNvSpPr/>
      </dsp:nvSpPr>
      <dsp:spPr>
        <a:xfrm>
          <a:off x="972370" y="387"/>
          <a:ext cx="1047399" cy="104739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C2CC1A-72A8-47AB-9ECA-0E81830CD89F}">
      <dsp:nvSpPr>
        <dsp:cNvPr id="0" name=""/>
        <dsp:cNvSpPr/>
      </dsp:nvSpPr>
      <dsp:spPr>
        <a:xfrm rot="10800000">
          <a:off x="1496070" y="1360443"/>
          <a:ext cx="4900039" cy="1047399"/>
        </a:xfrm>
        <a:prstGeom prst="homePlat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87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Японія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відмовлялася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війни</a:t>
          </a:r>
          <a:r>
            <a:rPr lang="ru-RU" sz="1700" kern="1200" dirty="0" smtClean="0"/>
            <a:t> як суверенного права </a:t>
          </a:r>
          <a:r>
            <a:rPr lang="ru-RU" sz="1700" kern="1200" dirty="0" err="1" smtClean="0"/>
            <a:t>нації</a:t>
          </a:r>
          <a:endParaRPr lang="ru-RU" sz="1700" kern="1200" dirty="0"/>
        </a:p>
      </dsp:txBody>
      <dsp:txXfrm rot="10800000">
        <a:off x="1496070" y="1360443"/>
        <a:ext cx="4900039" cy="1047399"/>
      </dsp:txXfrm>
    </dsp:sp>
    <dsp:sp modelId="{CE9F1785-ECEB-48B5-9966-AD3A0554E9D4}">
      <dsp:nvSpPr>
        <dsp:cNvPr id="0" name=""/>
        <dsp:cNvSpPr/>
      </dsp:nvSpPr>
      <dsp:spPr>
        <a:xfrm>
          <a:off x="972370" y="1360443"/>
          <a:ext cx="1047399" cy="104739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7031"/>
                <a:satOff val="-2029"/>
                <a:lumOff val="-3439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7031"/>
                <a:satOff val="-2029"/>
                <a:lumOff val="-3439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7031"/>
                <a:satOff val="-2029"/>
                <a:lumOff val="-34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3A76CB-CEF0-46F5-9823-A64AD4FCA7FF}">
      <dsp:nvSpPr>
        <dsp:cNvPr id="0" name=""/>
        <dsp:cNvSpPr/>
      </dsp:nvSpPr>
      <dsp:spPr>
        <a:xfrm rot="10800000">
          <a:off x="1496070" y="2720500"/>
          <a:ext cx="4900039" cy="1047399"/>
        </a:xfrm>
        <a:prstGeom prst="homePlate">
          <a:avLst/>
        </a:prstGeom>
        <a:gradFill rotWithShape="0">
          <a:gsLst>
            <a:gs pos="0">
              <a:schemeClr val="accent5">
                <a:hueOff val="-347519"/>
                <a:satOff val="36330"/>
                <a:lumOff val="-28365"/>
                <a:alphaOff val="0"/>
                <a:shade val="51000"/>
                <a:satMod val="130000"/>
              </a:schemeClr>
            </a:gs>
            <a:gs pos="80000">
              <a:schemeClr val="accent5">
                <a:hueOff val="-347519"/>
                <a:satOff val="36330"/>
                <a:lumOff val="-28365"/>
                <a:alphaOff val="0"/>
                <a:shade val="93000"/>
                <a:satMod val="130000"/>
              </a:schemeClr>
            </a:gs>
            <a:gs pos="100000">
              <a:schemeClr val="accent5">
                <a:hueOff val="-347519"/>
                <a:satOff val="36330"/>
                <a:lumOff val="-283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87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Японія відмовлялася </a:t>
          </a:r>
          <a:r>
            <a:rPr lang="ru-RU" sz="1700" kern="1200" dirty="0" err="1" smtClean="0"/>
            <a:t>від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загрози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застосування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збройної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сили</a:t>
          </a:r>
          <a:r>
            <a:rPr lang="ru-RU" sz="1700" kern="1200" dirty="0" smtClean="0"/>
            <a:t> як </a:t>
          </a:r>
          <a:r>
            <a:rPr lang="ru-RU" sz="1700" kern="1200" dirty="0" err="1" smtClean="0"/>
            <a:t>засобу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розв'язання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міжнародних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суперечок</a:t>
          </a:r>
          <a:endParaRPr lang="ru-RU" sz="1700" kern="1200" dirty="0"/>
        </a:p>
      </dsp:txBody>
      <dsp:txXfrm rot="10800000">
        <a:off x="1496070" y="2720500"/>
        <a:ext cx="4900039" cy="1047399"/>
      </dsp:txXfrm>
    </dsp:sp>
    <dsp:sp modelId="{9A2DC8A6-E122-4955-B16E-CA84F1252394}">
      <dsp:nvSpPr>
        <dsp:cNvPr id="0" name=""/>
        <dsp:cNvSpPr/>
      </dsp:nvSpPr>
      <dsp:spPr>
        <a:xfrm>
          <a:off x="972370" y="2720500"/>
          <a:ext cx="1047399" cy="104739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14063"/>
                <a:satOff val="-4059"/>
                <a:lumOff val="-687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4063"/>
                <a:satOff val="-4059"/>
                <a:lumOff val="-687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4063"/>
                <a:satOff val="-4059"/>
                <a:lumOff val="-68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3E5B0A-BEE6-449F-8EB4-74282AA4FB03}">
      <dsp:nvSpPr>
        <dsp:cNvPr id="0" name=""/>
        <dsp:cNvSpPr/>
      </dsp:nvSpPr>
      <dsp:spPr>
        <a:xfrm rot="10800000">
          <a:off x="1496070" y="4080556"/>
          <a:ext cx="4900039" cy="1047399"/>
        </a:xfrm>
        <a:prstGeom prst="homePlat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87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Концепція Сігеру Йосіда (1946 р.) післявоєнного розвитку Японії також сприяла економічному успіху</a:t>
          </a:r>
          <a:endParaRPr lang="ru-RU" sz="1700" kern="1200" dirty="0"/>
        </a:p>
      </dsp:txBody>
      <dsp:txXfrm rot="10800000">
        <a:off x="1496070" y="4080556"/>
        <a:ext cx="4900039" cy="1047399"/>
      </dsp:txXfrm>
    </dsp:sp>
    <dsp:sp modelId="{347DB42C-4241-416B-924B-E83A6145A2B6}">
      <dsp:nvSpPr>
        <dsp:cNvPr id="0" name=""/>
        <dsp:cNvSpPr/>
      </dsp:nvSpPr>
      <dsp:spPr>
        <a:xfrm>
          <a:off x="972370" y="4080556"/>
          <a:ext cx="1047399" cy="104739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21094"/>
                <a:satOff val="-6088"/>
                <a:lumOff val="-10316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21094"/>
                <a:satOff val="-6088"/>
                <a:lumOff val="-10316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21094"/>
                <a:satOff val="-6088"/>
                <a:lumOff val="-103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B1762-C9C1-47CD-86F8-81879514CB58}">
      <dsp:nvSpPr>
        <dsp:cNvPr id="0" name=""/>
        <dsp:cNvSpPr/>
      </dsp:nvSpPr>
      <dsp:spPr>
        <a:xfrm>
          <a:off x="381642" y="0"/>
          <a:ext cx="7949683" cy="496855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2FAFEA-50DF-4406-8FE3-340A0194B592}">
      <dsp:nvSpPr>
        <dsp:cNvPr id="0" name=""/>
        <dsp:cNvSpPr/>
      </dsp:nvSpPr>
      <dsp:spPr>
        <a:xfrm>
          <a:off x="1164686" y="3694615"/>
          <a:ext cx="182842" cy="1828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38E56-0323-4577-B3C3-6D0B8147759F}">
      <dsp:nvSpPr>
        <dsp:cNvPr id="0" name=""/>
        <dsp:cNvSpPr/>
      </dsp:nvSpPr>
      <dsp:spPr>
        <a:xfrm>
          <a:off x="1256107" y="3786036"/>
          <a:ext cx="1359395" cy="1182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Розпущено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найбільші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монопольні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концерни</a:t>
          </a:r>
          <a:endParaRPr lang="ru-RU" sz="1800" kern="1200" dirty="0"/>
        </a:p>
      </dsp:txBody>
      <dsp:txXfrm>
        <a:off x="1256107" y="3786036"/>
        <a:ext cx="1359395" cy="1182515"/>
      </dsp:txXfrm>
    </dsp:sp>
    <dsp:sp modelId="{4FBC0B8E-594F-4A22-9A0B-11EE13A3E34A}">
      <dsp:nvSpPr>
        <dsp:cNvPr id="0" name=""/>
        <dsp:cNvSpPr/>
      </dsp:nvSpPr>
      <dsp:spPr>
        <a:xfrm>
          <a:off x="2456509" y="2538930"/>
          <a:ext cx="317987" cy="317987"/>
        </a:xfrm>
        <a:prstGeom prst="ellipse">
          <a:avLst/>
        </a:prstGeom>
        <a:gradFill rotWithShape="0">
          <a:gsLst>
            <a:gs pos="0">
              <a:schemeClr val="accent2">
                <a:hueOff val="-1476331"/>
                <a:satOff val="-27836"/>
                <a:lumOff val="21437"/>
                <a:alphaOff val="0"/>
                <a:shade val="51000"/>
                <a:satMod val="130000"/>
              </a:schemeClr>
            </a:gs>
            <a:gs pos="80000">
              <a:schemeClr val="accent2">
                <a:hueOff val="-1476331"/>
                <a:satOff val="-27836"/>
                <a:lumOff val="21437"/>
                <a:alphaOff val="0"/>
                <a:shade val="93000"/>
                <a:satMod val="130000"/>
              </a:schemeClr>
            </a:gs>
            <a:gs pos="100000">
              <a:schemeClr val="accent2">
                <a:hueOff val="-1476331"/>
                <a:satOff val="-27836"/>
                <a:lumOff val="2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6B705-A51A-4345-BE92-20784CF1024D}">
      <dsp:nvSpPr>
        <dsp:cNvPr id="0" name=""/>
        <dsp:cNvSpPr/>
      </dsp:nvSpPr>
      <dsp:spPr>
        <a:xfrm>
          <a:off x="2615503" y="2697923"/>
          <a:ext cx="1669433" cy="227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Реформа </a:t>
          </a:r>
          <a:r>
            <a:rPr lang="ru-RU" sz="1800" b="1" kern="1200" dirty="0" err="1" smtClean="0"/>
            <a:t>податкової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системи</a:t>
          </a:r>
          <a:r>
            <a:rPr lang="ru-RU" sz="1800" b="1" kern="1200" dirty="0" smtClean="0"/>
            <a:t> </a:t>
          </a:r>
          <a:endParaRPr lang="ru-RU" sz="1800" kern="1200" dirty="0"/>
        </a:p>
      </dsp:txBody>
      <dsp:txXfrm>
        <a:off x="2615503" y="2697923"/>
        <a:ext cx="1669433" cy="2270628"/>
      </dsp:txXfrm>
    </dsp:sp>
    <dsp:sp modelId="{7E5C1E69-BAC6-4C14-8AE7-C6D269422136}">
      <dsp:nvSpPr>
        <dsp:cNvPr id="0" name=""/>
        <dsp:cNvSpPr/>
      </dsp:nvSpPr>
      <dsp:spPr>
        <a:xfrm>
          <a:off x="4106068" y="1687320"/>
          <a:ext cx="421333" cy="421333"/>
        </a:xfrm>
        <a:prstGeom prst="ellipse">
          <a:avLst/>
        </a:prstGeom>
        <a:gradFill rotWithShape="0">
          <a:gsLst>
            <a:gs pos="0">
              <a:schemeClr val="accent2">
                <a:hueOff val="-2952662"/>
                <a:satOff val="-55673"/>
                <a:lumOff val="42875"/>
                <a:alphaOff val="0"/>
                <a:shade val="51000"/>
                <a:satMod val="130000"/>
              </a:schemeClr>
            </a:gs>
            <a:gs pos="80000">
              <a:schemeClr val="accent2">
                <a:hueOff val="-2952662"/>
                <a:satOff val="-55673"/>
                <a:lumOff val="42875"/>
                <a:alphaOff val="0"/>
                <a:shade val="93000"/>
                <a:satMod val="130000"/>
              </a:schemeClr>
            </a:gs>
            <a:gs pos="100000">
              <a:schemeClr val="accent2">
                <a:hueOff val="-2952662"/>
                <a:satOff val="-55673"/>
                <a:lumOff val="428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C010F-1E10-4614-A236-AC6577ECFB8F}">
      <dsp:nvSpPr>
        <dsp:cNvPr id="0" name=""/>
        <dsp:cNvSpPr/>
      </dsp:nvSpPr>
      <dsp:spPr>
        <a:xfrm>
          <a:off x="4316735" y="1897986"/>
          <a:ext cx="1669433" cy="307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Встановлено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твердий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обмінний</a:t>
          </a:r>
          <a:r>
            <a:rPr lang="ru-RU" sz="1800" b="1" kern="1200" dirty="0" smtClean="0"/>
            <a:t> курс </a:t>
          </a:r>
          <a:r>
            <a:rPr lang="ru-RU" sz="1800" b="1" kern="1200" dirty="0" err="1" smtClean="0"/>
            <a:t>єни</a:t>
          </a:r>
          <a:endParaRPr lang="ru-RU" sz="1800" kern="1200" dirty="0"/>
        </a:p>
      </dsp:txBody>
      <dsp:txXfrm>
        <a:off x="4316735" y="1897986"/>
        <a:ext cx="1669433" cy="3070565"/>
      </dsp:txXfrm>
    </dsp:sp>
    <dsp:sp modelId="{2E56D9D9-D3AB-45D4-8178-2FDC8898F70D}">
      <dsp:nvSpPr>
        <dsp:cNvPr id="0" name=""/>
        <dsp:cNvSpPr/>
      </dsp:nvSpPr>
      <dsp:spPr>
        <a:xfrm>
          <a:off x="5902697" y="1123886"/>
          <a:ext cx="564427" cy="564427"/>
        </a:xfrm>
        <a:prstGeom prst="ellipse">
          <a:avLst/>
        </a:prstGeom>
        <a:gradFill rotWithShape="0">
          <a:gsLst>
            <a:gs pos="0">
              <a:schemeClr val="accent2">
                <a:hueOff val="-4428992"/>
                <a:satOff val="-83509"/>
                <a:lumOff val="64312"/>
                <a:alphaOff val="0"/>
                <a:shade val="51000"/>
                <a:satMod val="130000"/>
              </a:schemeClr>
            </a:gs>
            <a:gs pos="80000">
              <a:schemeClr val="accent2">
                <a:hueOff val="-4428992"/>
                <a:satOff val="-83509"/>
                <a:lumOff val="64312"/>
                <a:alphaOff val="0"/>
                <a:shade val="93000"/>
                <a:satMod val="130000"/>
              </a:schemeClr>
            </a:gs>
            <a:gs pos="100000">
              <a:schemeClr val="accent2">
                <a:hueOff val="-4428992"/>
                <a:satOff val="-83509"/>
                <a:lumOff val="643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C2E7D-F63B-468B-ADFE-10C55C445FA5}">
      <dsp:nvSpPr>
        <dsp:cNvPr id="0" name=""/>
        <dsp:cNvSpPr/>
      </dsp:nvSpPr>
      <dsp:spPr>
        <a:xfrm>
          <a:off x="6184911" y="1406100"/>
          <a:ext cx="1669433" cy="356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7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Земельна</a:t>
          </a:r>
          <a:r>
            <a:rPr lang="ru-RU" sz="1800" b="1" kern="1200" dirty="0" smtClean="0"/>
            <a:t> реформа</a:t>
          </a:r>
          <a:endParaRPr lang="ru-RU" sz="1800" kern="1200" dirty="0"/>
        </a:p>
      </dsp:txBody>
      <dsp:txXfrm>
        <a:off x="6184911" y="1406100"/>
        <a:ext cx="1669433" cy="35624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4613F-6947-45A9-B5B6-F612D38F4BC4}">
      <dsp:nvSpPr>
        <dsp:cNvPr id="0" name=""/>
        <dsp:cNvSpPr/>
      </dsp:nvSpPr>
      <dsp:spPr>
        <a:xfrm>
          <a:off x="1270941" y="782706"/>
          <a:ext cx="4644516" cy="161297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D0B12-0D46-455E-AA74-EF69160567F9}">
      <dsp:nvSpPr>
        <dsp:cNvPr id="0" name=""/>
        <dsp:cNvSpPr/>
      </dsp:nvSpPr>
      <dsp:spPr>
        <a:xfrm>
          <a:off x="3150350" y="4732344"/>
          <a:ext cx="900100" cy="57606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7CDD9D-D0FB-467A-809E-D7C0C74DFDA3}">
      <dsp:nvSpPr>
        <dsp:cNvPr id="0" name=""/>
        <dsp:cNvSpPr/>
      </dsp:nvSpPr>
      <dsp:spPr>
        <a:xfrm>
          <a:off x="1440160" y="5193196"/>
          <a:ext cx="432048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Впроваджено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трудове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законодавство</a:t>
          </a:r>
          <a:endParaRPr lang="ru-RU" sz="2600" kern="1200" dirty="0"/>
        </a:p>
      </dsp:txBody>
      <dsp:txXfrm>
        <a:off x="1440160" y="5193196"/>
        <a:ext cx="4320480" cy="1080120"/>
      </dsp:txXfrm>
    </dsp:sp>
    <dsp:sp modelId="{1807CE45-BCBC-4024-B20C-6FB71555325B}">
      <dsp:nvSpPr>
        <dsp:cNvPr id="0" name=""/>
        <dsp:cNvSpPr/>
      </dsp:nvSpPr>
      <dsp:spPr>
        <a:xfrm>
          <a:off x="2959528" y="2520259"/>
          <a:ext cx="1620180" cy="16201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Система </a:t>
          </a:r>
          <a:r>
            <a:rPr lang="ru-RU" sz="1100" b="1" kern="1200" dirty="0" err="1" smtClean="0"/>
            <a:t>оплачуваних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відпусток</a:t>
          </a:r>
          <a:endParaRPr lang="ru-RU" sz="1100" kern="1200" dirty="0"/>
        </a:p>
      </dsp:txBody>
      <dsp:txXfrm>
        <a:off x="2959528" y="2520259"/>
        <a:ext cx="1620180" cy="1620180"/>
      </dsp:txXfrm>
    </dsp:sp>
    <dsp:sp modelId="{38E07363-7F8B-439D-B8F6-C69EB4FF2317}">
      <dsp:nvSpPr>
        <dsp:cNvPr id="0" name=""/>
        <dsp:cNvSpPr/>
      </dsp:nvSpPr>
      <dsp:spPr>
        <a:xfrm>
          <a:off x="1800200" y="1304764"/>
          <a:ext cx="1620180" cy="1620180"/>
        </a:xfrm>
        <a:prstGeom prst="ellipse">
          <a:avLst/>
        </a:prstGeom>
        <a:gradFill rotWithShape="0">
          <a:gsLst>
            <a:gs pos="0">
              <a:schemeClr val="accent4">
                <a:hueOff val="2475041"/>
                <a:satOff val="15384"/>
                <a:lumOff val="24706"/>
                <a:alphaOff val="0"/>
                <a:shade val="51000"/>
                <a:satMod val="130000"/>
              </a:schemeClr>
            </a:gs>
            <a:gs pos="80000">
              <a:schemeClr val="accent4">
                <a:hueOff val="2475041"/>
                <a:satOff val="15384"/>
                <a:lumOff val="2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2475041"/>
                <a:satOff val="15384"/>
                <a:lumOff val="2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Обумовлено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охорону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праці</a:t>
          </a:r>
          <a:endParaRPr lang="ru-RU" sz="1100" kern="1200" dirty="0"/>
        </a:p>
      </dsp:txBody>
      <dsp:txXfrm>
        <a:off x="1800200" y="1304764"/>
        <a:ext cx="1620180" cy="1620180"/>
      </dsp:txXfrm>
    </dsp:sp>
    <dsp:sp modelId="{D8E5C174-9B81-45D3-A488-2863A7B83FE0}">
      <dsp:nvSpPr>
        <dsp:cNvPr id="0" name=""/>
        <dsp:cNvSpPr/>
      </dsp:nvSpPr>
      <dsp:spPr>
        <a:xfrm>
          <a:off x="3456384" y="913040"/>
          <a:ext cx="1620180" cy="1620180"/>
        </a:xfrm>
        <a:prstGeom prst="ellipse">
          <a:avLst/>
        </a:prstGeom>
        <a:gradFill rotWithShape="0">
          <a:gsLst>
            <a:gs pos="0">
              <a:schemeClr val="accent4">
                <a:hueOff val="4950082"/>
                <a:satOff val="30769"/>
                <a:lumOff val="49412"/>
                <a:alphaOff val="0"/>
                <a:shade val="51000"/>
                <a:satMod val="130000"/>
              </a:schemeClr>
            </a:gs>
            <a:gs pos="80000">
              <a:schemeClr val="accent4">
                <a:hueOff val="4950082"/>
                <a:satOff val="30769"/>
                <a:lumOff val="4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4950082"/>
                <a:satOff val="30769"/>
                <a:lumOff val="4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Встановлено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восьмигодинний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робочий</a:t>
          </a:r>
          <a:r>
            <a:rPr lang="ru-RU" sz="1100" b="1" kern="1200" dirty="0" smtClean="0"/>
            <a:t> день</a:t>
          </a:r>
          <a:endParaRPr lang="ru-RU" sz="1100" kern="1200" dirty="0"/>
        </a:p>
      </dsp:txBody>
      <dsp:txXfrm>
        <a:off x="3456384" y="913040"/>
        <a:ext cx="1620180" cy="1620180"/>
      </dsp:txXfrm>
    </dsp:sp>
    <dsp:sp modelId="{C58CF61E-96A4-4897-BCF6-A9F880111A73}">
      <dsp:nvSpPr>
        <dsp:cNvPr id="0" name=""/>
        <dsp:cNvSpPr/>
      </dsp:nvSpPr>
      <dsp:spPr>
        <a:xfrm>
          <a:off x="1080119" y="584683"/>
          <a:ext cx="5040560" cy="40324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887F6-446C-42CB-8107-95A2508D393C}">
      <dsp:nvSpPr>
        <dsp:cNvPr id="0" name=""/>
        <dsp:cNvSpPr/>
      </dsp:nvSpPr>
      <dsp:spPr>
        <a:xfrm>
          <a:off x="548639" y="0"/>
          <a:ext cx="6217920" cy="42672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4D4123-C2B7-4A4A-8D14-E48600A94DC2}">
      <dsp:nvSpPr>
        <dsp:cNvPr id="0" name=""/>
        <dsp:cNvSpPr/>
      </dsp:nvSpPr>
      <dsp:spPr>
        <a:xfrm>
          <a:off x="247888" y="1280160"/>
          <a:ext cx="2194560" cy="1706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Запроваджено</a:t>
          </a:r>
          <a:r>
            <a:rPr lang="ru-RU" sz="1800" kern="1200" dirty="0" smtClean="0"/>
            <a:t> 12--річний </a:t>
          </a:r>
          <a:r>
            <a:rPr lang="ru-RU" sz="1800" kern="1200" dirty="0" err="1" smtClean="0"/>
            <a:t>термін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навчання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серед­ній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школі</a:t>
          </a:r>
          <a:endParaRPr lang="ru-RU" sz="1800" kern="1200" dirty="0"/>
        </a:p>
      </dsp:txBody>
      <dsp:txXfrm>
        <a:off x="247888" y="1280160"/>
        <a:ext cx="2194560" cy="1706880"/>
      </dsp:txXfrm>
    </dsp:sp>
    <dsp:sp modelId="{8F4008EB-084E-4E28-9BE8-9143BBEF41BA}">
      <dsp:nvSpPr>
        <dsp:cNvPr id="0" name=""/>
        <dsp:cNvSpPr/>
      </dsp:nvSpPr>
      <dsp:spPr>
        <a:xfrm>
          <a:off x="2560319" y="1280160"/>
          <a:ext cx="2194560" cy="1706880"/>
        </a:xfrm>
        <a:prstGeom prst="roundRect">
          <a:avLst/>
        </a:prstGeom>
        <a:gradFill rotWithShape="0">
          <a:gsLst>
            <a:gs pos="0">
              <a:schemeClr val="accent4">
                <a:hueOff val="2475041"/>
                <a:satOff val="15384"/>
                <a:lumOff val="24706"/>
                <a:alphaOff val="0"/>
                <a:shade val="51000"/>
                <a:satMod val="130000"/>
              </a:schemeClr>
            </a:gs>
            <a:gs pos="80000">
              <a:schemeClr val="accent4">
                <a:hueOff val="2475041"/>
                <a:satOff val="15384"/>
                <a:lumOff val="2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2475041"/>
                <a:satOff val="15384"/>
                <a:lumOff val="2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 </a:t>
          </a:r>
          <a:r>
            <a:rPr lang="ru-RU" sz="1800" kern="1200" dirty="0" err="1" smtClean="0"/>
            <a:t>шкільних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програм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вилучені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матеріали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пов'язані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ідеологією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мілітаризму</a:t>
          </a:r>
          <a:endParaRPr lang="ru-RU" sz="1800" kern="1200" dirty="0"/>
        </a:p>
      </dsp:txBody>
      <dsp:txXfrm>
        <a:off x="2560319" y="1280160"/>
        <a:ext cx="2194560" cy="1706880"/>
      </dsp:txXfrm>
    </dsp:sp>
    <dsp:sp modelId="{2661EA37-702E-470F-A864-5DC347885781}">
      <dsp:nvSpPr>
        <dsp:cNvPr id="0" name=""/>
        <dsp:cNvSpPr/>
      </dsp:nvSpPr>
      <dsp:spPr>
        <a:xfrm>
          <a:off x="4872751" y="1280160"/>
          <a:ext cx="2194560" cy="1706880"/>
        </a:xfrm>
        <a:prstGeom prst="roundRect">
          <a:avLst/>
        </a:prstGeom>
        <a:gradFill rotWithShape="0">
          <a:gsLst>
            <a:gs pos="0">
              <a:schemeClr val="accent4">
                <a:hueOff val="4950082"/>
                <a:satOff val="30769"/>
                <a:lumOff val="49412"/>
                <a:alphaOff val="0"/>
                <a:shade val="51000"/>
                <a:satMod val="130000"/>
              </a:schemeClr>
            </a:gs>
            <a:gs pos="80000">
              <a:schemeClr val="accent4">
                <a:hueOff val="4950082"/>
                <a:satOff val="30769"/>
                <a:lumOff val="4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4950082"/>
                <a:satOff val="30769"/>
                <a:lumOff val="4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Запроваджено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спільне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навчання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хлопчиків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дівчаток</a:t>
          </a:r>
          <a:endParaRPr lang="ru-RU" sz="1800" kern="1200" dirty="0"/>
        </a:p>
      </dsp:txBody>
      <dsp:txXfrm>
        <a:off x="4872751" y="1280160"/>
        <a:ext cx="2194560" cy="1706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A0F96A-847F-4362-A7B6-8B1781363992}">
      <dsp:nvSpPr>
        <dsp:cNvPr id="0" name=""/>
        <dsp:cNvSpPr/>
      </dsp:nvSpPr>
      <dsp:spPr>
        <a:xfrm>
          <a:off x="1464459" y="1156809"/>
          <a:ext cx="3470430" cy="34704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EE552C-9113-4518-BC70-E8611816D0B0}">
      <dsp:nvSpPr>
        <dsp:cNvPr id="0" name=""/>
        <dsp:cNvSpPr/>
      </dsp:nvSpPr>
      <dsp:spPr>
        <a:xfrm>
          <a:off x="2158545" y="1850896"/>
          <a:ext cx="2082258" cy="20822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A0DE64-481C-4FFA-B3E7-427A80249C27}">
      <dsp:nvSpPr>
        <dsp:cNvPr id="0" name=""/>
        <dsp:cNvSpPr/>
      </dsp:nvSpPr>
      <dsp:spPr>
        <a:xfrm>
          <a:off x="2852631" y="2544982"/>
          <a:ext cx="694086" cy="6940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81BA55-0ADF-49D9-81F7-3C7A4C20D920}">
      <dsp:nvSpPr>
        <dsp:cNvPr id="0" name=""/>
        <dsp:cNvSpPr/>
      </dsp:nvSpPr>
      <dsp:spPr>
        <a:xfrm>
          <a:off x="5513293" y="0"/>
          <a:ext cx="1735215" cy="101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Monotype Corsiva" pitchFamily="66" charset="0"/>
            </a:rPr>
            <a:t>Не </a:t>
          </a:r>
          <a:r>
            <a:rPr lang="ru-RU" sz="1900" kern="1200" dirty="0" err="1" smtClean="0">
              <a:latin typeface="Monotype Corsiva" pitchFamily="66" charset="0"/>
            </a:rPr>
            <a:t>виробляти</a:t>
          </a:r>
          <a:r>
            <a:rPr lang="ru-RU" sz="1900" kern="1200" dirty="0" smtClean="0">
              <a:latin typeface="Monotype Corsiva" pitchFamily="66" charset="0"/>
            </a:rPr>
            <a:t> </a:t>
          </a:r>
          <a:r>
            <a:rPr lang="ru-RU" sz="1900" kern="1200" dirty="0" err="1" smtClean="0">
              <a:latin typeface="Monotype Corsiva" pitchFamily="66" charset="0"/>
            </a:rPr>
            <a:t>ядерної</a:t>
          </a:r>
          <a:r>
            <a:rPr lang="ru-RU" sz="1900" kern="1200" dirty="0" smtClean="0">
              <a:latin typeface="Monotype Corsiva" pitchFamily="66" charset="0"/>
            </a:rPr>
            <a:t> </a:t>
          </a:r>
          <a:r>
            <a:rPr lang="ru-RU" sz="1900" kern="1200" dirty="0" err="1" smtClean="0">
              <a:latin typeface="Monotype Corsiva" pitchFamily="66" charset="0"/>
            </a:rPr>
            <a:t>зброї</a:t>
          </a:r>
          <a:endParaRPr lang="ru-RU" sz="1900" kern="1200" dirty="0">
            <a:latin typeface="Monotype Corsiva" pitchFamily="66" charset="0"/>
          </a:endParaRPr>
        </a:p>
      </dsp:txBody>
      <dsp:txXfrm>
        <a:off x="5513293" y="0"/>
        <a:ext cx="1735215" cy="1012208"/>
      </dsp:txXfrm>
    </dsp:sp>
    <dsp:sp modelId="{32F54D94-9DBA-4782-8949-DFC7D695BD0F}">
      <dsp:nvSpPr>
        <dsp:cNvPr id="0" name=""/>
        <dsp:cNvSpPr/>
      </dsp:nvSpPr>
      <dsp:spPr>
        <a:xfrm>
          <a:off x="5079490" y="506104"/>
          <a:ext cx="4338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1A30F-5B23-4E26-B911-68CD813C793C}">
      <dsp:nvSpPr>
        <dsp:cNvPr id="0" name=""/>
        <dsp:cNvSpPr/>
      </dsp:nvSpPr>
      <dsp:spPr>
        <a:xfrm rot="5400000">
          <a:off x="2946043" y="760313"/>
          <a:ext cx="2385342" cy="187808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9C300-3C2C-48C6-B02B-6E8062463E2B}">
      <dsp:nvSpPr>
        <dsp:cNvPr id="0" name=""/>
        <dsp:cNvSpPr/>
      </dsp:nvSpPr>
      <dsp:spPr>
        <a:xfrm>
          <a:off x="5513293" y="1012208"/>
          <a:ext cx="1735215" cy="101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Monotype Corsiva" pitchFamily="66" charset="0"/>
            </a:rPr>
            <a:t>Не </a:t>
          </a:r>
          <a:r>
            <a:rPr lang="ru-RU" sz="1900" kern="1200" dirty="0" err="1" smtClean="0">
              <a:latin typeface="Monotype Corsiva" pitchFamily="66" charset="0"/>
            </a:rPr>
            <a:t>володіти</a:t>
          </a:r>
          <a:r>
            <a:rPr lang="ru-RU" sz="1900" kern="1200" dirty="0" smtClean="0">
              <a:latin typeface="Monotype Corsiva" pitchFamily="66" charset="0"/>
            </a:rPr>
            <a:t> нею</a:t>
          </a:r>
          <a:endParaRPr lang="ru-RU" sz="1900" kern="1200" dirty="0">
            <a:latin typeface="Monotype Corsiva" pitchFamily="66" charset="0"/>
          </a:endParaRPr>
        </a:p>
      </dsp:txBody>
      <dsp:txXfrm>
        <a:off x="5513293" y="1012208"/>
        <a:ext cx="1735215" cy="1012208"/>
      </dsp:txXfrm>
    </dsp:sp>
    <dsp:sp modelId="{8EAC9EC2-12F4-44EE-897D-DF4E7C084D99}">
      <dsp:nvSpPr>
        <dsp:cNvPr id="0" name=""/>
        <dsp:cNvSpPr/>
      </dsp:nvSpPr>
      <dsp:spPr>
        <a:xfrm>
          <a:off x="5079490" y="1518313"/>
          <a:ext cx="4338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3A627-6818-4955-97FC-BFD2EA6DB9C1}">
      <dsp:nvSpPr>
        <dsp:cNvPr id="0" name=""/>
        <dsp:cNvSpPr/>
      </dsp:nvSpPr>
      <dsp:spPr>
        <a:xfrm rot="5400000">
          <a:off x="3458047" y="1756731"/>
          <a:ext cx="1858762" cy="138065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AAB83-500B-45C8-8156-CA03F4F6D5CB}">
      <dsp:nvSpPr>
        <dsp:cNvPr id="0" name=""/>
        <dsp:cNvSpPr/>
      </dsp:nvSpPr>
      <dsp:spPr>
        <a:xfrm>
          <a:off x="5513293" y="2024417"/>
          <a:ext cx="1735215" cy="101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Monotype Corsiva" pitchFamily="66" charset="0"/>
            </a:rPr>
            <a:t>Не </a:t>
          </a:r>
          <a:r>
            <a:rPr lang="ru-RU" sz="1900" kern="1200" dirty="0" err="1" smtClean="0">
              <a:latin typeface="Monotype Corsiva" pitchFamily="66" charset="0"/>
            </a:rPr>
            <a:t>розміщувати</a:t>
          </a:r>
          <a:r>
            <a:rPr lang="ru-RU" sz="1900" kern="1200" dirty="0" smtClean="0">
              <a:latin typeface="Monotype Corsiva" pitchFamily="66" charset="0"/>
            </a:rPr>
            <a:t> </a:t>
          </a:r>
          <a:r>
            <a:rPr lang="ru-RU" sz="1900" kern="1200" dirty="0" err="1" smtClean="0">
              <a:latin typeface="Monotype Corsiva" pitchFamily="66" charset="0"/>
            </a:rPr>
            <a:t>її</a:t>
          </a:r>
          <a:r>
            <a:rPr lang="ru-RU" sz="1900" kern="1200" dirty="0" smtClean="0">
              <a:latin typeface="Monotype Corsiva" pitchFamily="66" charset="0"/>
            </a:rPr>
            <a:t> на </a:t>
          </a:r>
          <a:r>
            <a:rPr lang="ru-RU" sz="1900" kern="1200" dirty="0" err="1" smtClean="0">
              <a:latin typeface="Monotype Corsiva" pitchFamily="66" charset="0"/>
            </a:rPr>
            <a:t>власній</a:t>
          </a:r>
          <a:r>
            <a:rPr lang="ru-RU" sz="1900" kern="1200" dirty="0" smtClean="0">
              <a:latin typeface="Monotype Corsiva" pitchFamily="66" charset="0"/>
            </a:rPr>
            <a:t> </a:t>
          </a:r>
          <a:r>
            <a:rPr lang="ru-RU" sz="1900" kern="1200" dirty="0" err="1" smtClean="0">
              <a:latin typeface="Monotype Corsiva" pitchFamily="66" charset="0"/>
            </a:rPr>
            <a:t>території</a:t>
          </a:r>
          <a:endParaRPr lang="ru-RU" sz="1900" kern="1200" dirty="0">
            <a:latin typeface="Monotype Corsiva" pitchFamily="66" charset="0"/>
          </a:endParaRPr>
        </a:p>
      </dsp:txBody>
      <dsp:txXfrm>
        <a:off x="5513293" y="2024417"/>
        <a:ext cx="1735215" cy="1012208"/>
      </dsp:txXfrm>
    </dsp:sp>
    <dsp:sp modelId="{A6BE5F6A-9F09-4DB7-B167-A8D1819D818E}">
      <dsp:nvSpPr>
        <dsp:cNvPr id="0" name=""/>
        <dsp:cNvSpPr/>
      </dsp:nvSpPr>
      <dsp:spPr>
        <a:xfrm>
          <a:off x="5079490" y="2530521"/>
          <a:ext cx="4338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A8EF1-63AA-4F38-B11F-75A57E886D35}">
      <dsp:nvSpPr>
        <dsp:cNvPr id="0" name=""/>
        <dsp:cNvSpPr/>
      </dsp:nvSpPr>
      <dsp:spPr>
        <a:xfrm rot="5400000">
          <a:off x="3970687" y="2752340"/>
          <a:ext cx="1328017" cy="88322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4E049-D73F-49B9-8A0A-46EE6806BD86}">
      <dsp:nvSpPr>
        <dsp:cNvPr id="0" name=""/>
        <dsp:cNvSpPr/>
      </dsp:nvSpPr>
      <dsp:spPr>
        <a:xfrm rot="5400000">
          <a:off x="-191974" y="192287"/>
          <a:ext cx="1279829" cy="8958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91974" y="192287"/>
        <a:ext cx="1279829" cy="895880"/>
      </dsp:txXfrm>
    </dsp:sp>
    <dsp:sp modelId="{E5CC1868-9032-4760-87DD-562BD35C567E}">
      <dsp:nvSpPr>
        <dsp:cNvPr id="0" name=""/>
        <dsp:cNvSpPr/>
      </dsp:nvSpPr>
      <dsp:spPr>
        <a:xfrm rot="5400000">
          <a:off x="3452375" y="-2556181"/>
          <a:ext cx="831889" cy="594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Нововведенням</a:t>
          </a:r>
          <a:endParaRPr lang="ru-RU" sz="2000" kern="1200" dirty="0"/>
        </a:p>
      </dsp:txBody>
      <dsp:txXfrm rot="5400000">
        <a:off x="3452375" y="-2556181"/>
        <a:ext cx="831889" cy="5944879"/>
      </dsp:txXfrm>
    </dsp:sp>
    <dsp:sp modelId="{AD78192F-F800-447A-8294-1B6F493D4658}">
      <dsp:nvSpPr>
        <dsp:cNvPr id="0" name=""/>
        <dsp:cNvSpPr/>
      </dsp:nvSpPr>
      <dsp:spPr>
        <a:xfrm rot="5400000">
          <a:off x="-191974" y="1325642"/>
          <a:ext cx="1279829" cy="895880"/>
        </a:xfrm>
        <a:prstGeom prst="chevron">
          <a:avLst/>
        </a:prstGeom>
        <a:gradFill rotWithShape="0">
          <a:gsLst>
            <a:gs pos="0">
              <a:schemeClr val="accent2">
                <a:hueOff val="-1476331"/>
                <a:satOff val="-27836"/>
                <a:lumOff val="21437"/>
                <a:alphaOff val="0"/>
                <a:shade val="51000"/>
                <a:satMod val="130000"/>
              </a:schemeClr>
            </a:gs>
            <a:gs pos="80000">
              <a:schemeClr val="accent2">
                <a:hueOff val="-1476331"/>
                <a:satOff val="-27836"/>
                <a:lumOff val="21437"/>
                <a:alphaOff val="0"/>
                <a:shade val="93000"/>
                <a:satMod val="130000"/>
              </a:schemeClr>
            </a:gs>
            <a:gs pos="100000">
              <a:schemeClr val="accent2">
                <a:hueOff val="-1476331"/>
                <a:satOff val="-27836"/>
                <a:lumOff val="2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76331"/>
              <a:satOff val="-27836"/>
              <a:lumOff val="2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91974" y="1325642"/>
        <a:ext cx="1279829" cy="895880"/>
      </dsp:txXfrm>
    </dsp:sp>
    <dsp:sp modelId="{17CF6EA0-4C5B-4DAA-855E-CE13AA341AD4}">
      <dsp:nvSpPr>
        <dsp:cNvPr id="0" name=""/>
        <dsp:cNvSpPr/>
      </dsp:nvSpPr>
      <dsp:spPr>
        <a:xfrm rot="5400000">
          <a:off x="3452375" y="-1422827"/>
          <a:ext cx="831889" cy="594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76331"/>
              <a:satOff val="-27836"/>
              <a:lumOff val="2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Застосуванням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новаторської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кисне­во-конверторної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виплавки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сталі</a:t>
          </a:r>
          <a:endParaRPr lang="ru-RU" sz="2000" kern="1200" dirty="0"/>
        </a:p>
      </dsp:txBody>
      <dsp:txXfrm rot="5400000">
        <a:off x="3452375" y="-1422827"/>
        <a:ext cx="831889" cy="5944879"/>
      </dsp:txXfrm>
    </dsp:sp>
    <dsp:sp modelId="{CB2F2121-2139-4035-98DC-2FDD9E253266}">
      <dsp:nvSpPr>
        <dsp:cNvPr id="0" name=""/>
        <dsp:cNvSpPr/>
      </dsp:nvSpPr>
      <dsp:spPr>
        <a:xfrm rot="5400000">
          <a:off x="-191974" y="2458996"/>
          <a:ext cx="1279829" cy="895880"/>
        </a:xfrm>
        <a:prstGeom prst="chevron">
          <a:avLst/>
        </a:prstGeom>
        <a:gradFill rotWithShape="0">
          <a:gsLst>
            <a:gs pos="0">
              <a:schemeClr val="accent2">
                <a:hueOff val="-2952662"/>
                <a:satOff val="-55673"/>
                <a:lumOff val="42875"/>
                <a:alphaOff val="0"/>
                <a:shade val="51000"/>
                <a:satMod val="130000"/>
              </a:schemeClr>
            </a:gs>
            <a:gs pos="80000">
              <a:schemeClr val="accent2">
                <a:hueOff val="-2952662"/>
                <a:satOff val="-55673"/>
                <a:lumOff val="42875"/>
                <a:alphaOff val="0"/>
                <a:shade val="93000"/>
                <a:satMod val="130000"/>
              </a:schemeClr>
            </a:gs>
            <a:gs pos="100000">
              <a:schemeClr val="accent2">
                <a:hueOff val="-2952662"/>
                <a:satOff val="-55673"/>
                <a:lumOff val="428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952662"/>
              <a:satOff val="-55673"/>
              <a:lumOff val="428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91974" y="2458996"/>
        <a:ext cx="1279829" cy="895880"/>
      </dsp:txXfrm>
    </dsp:sp>
    <dsp:sp modelId="{A56CACF2-07B4-4A7D-B1C2-CE66A3F56E12}">
      <dsp:nvSpPr>
        <dsp:cNvPr id="0" name=""/>
        <dsp:cNvSpPr/>
      </dsp:nvSpPr>
      <dsp:spPr>
        <a:xfrm rot="5400000">
          <a:off x="3452375" y="-289472"/>
          <a:ext cx="831889" cy="594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952662"/>
              <a:satOff val="-55673"/>
              <a:lumOff val="428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Встановлення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потуж­них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автоматизованих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прокатних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станів</a:t>
          </a:r>
          <a:endParaRPr lang="ru-RU" sz="2000" kern="1200" dirty="0"/>
        </a:p>
      </dsp:txBody>
      <dsp:txXfrm rot="5400000">
        <a:off x="3452375" y="-289472"/>
        <a:ext cx="831889" cy="5944879"/>
      </dsp:txXfrm>
    </dsp:sp>
    <dsp:sp modelId="{AEC019A1-C843-49DD-A299-635169F72D52}">
      <dsp:nvSpPr>
        <dsp:cNvPr id="0" name=""/>
        <dsp:cNvSpPr/>
      </dsp:nvSpPr>
      <dsp:spPr>
        <a:xfrm rot="5400000">
          <a:off x="-191974" y="3592351"/>
          <a:ext cx="1279829" cy="895880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accent2">
              <a:hueOff val="-4428992"/>
              <a:satOff val="-83509"/>
              <a:lumOff val="643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1974" y="3592351"/>
        <a:ext cx="1279829" cy="895880"/>
      </dsp:txXfrm>
    </dsp:sp>
    <dsp:sp modelId="{5FA4E13C-C6B9-420F-81F3-397592492454}">
      <dsp:nvSpPr>
        <dsp:cNvPr id="0" name=""/>
        <dsp:cNvSpPr/>
      </dsp:nvSpPr>
      <dsp:spPr>
        <a:xfrm rot="5400000">
          <a:off x="3452375" y="843882"/>
          <a:ext cx="831889" cy="5944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428992"/>
              <a:satOff val="-83509"/>
              <a:lumOff val="643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Впровадження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матеріале</a:t>
          </a:r>
          <a:r>
            <a:rPr lang="ru-RU" sz="2000" kern="1200" dirty="0" smtClean="0"/>
            <a:t>- та </a:t>
          </a:r>
          <a:r>
            <a:rPr lang="ru-RU" sz="2000" kern="1200" dirty="0" err="1" smtClean="0"/>
            <a:t>енергоеко-номної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технології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розвиток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електрометалургії</a:t>
          </a:r>
          <a:endParaRPr lang="ru-RU" sz="2000" kern="1200" dirty="0"/>
        </a:p>
      </dsp:txBody>
      <dsp:txXfrm rot="5400000">
        <a:off x="3452375" y="843882"/>
        <a:ext cx="831889" cy="59448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E2CF7-C32C-4736-B68B-48E83331E8ED}">
      <dsp:nvSpPr>
        <dsp:cNvPr id="0" name=""/>
        <dsp:cNvSpPr/>
      </dsp:nvSpPr>
      <dsp:spPr>
        <a:xfrm>
          <a:off x="0" y="399495"/>
          <a:ext cx="67163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BE0EFD-7935-4826-9B69-055DED3FF466}">
      <dsp:nvSpPr>
        <dsp:cNvPr id="0" name=""/>
        <dsp:cNvSpPr/>
      </dsp:nvSpPr>
      <dsp:spPr>
        <a:xfrm>
          <a:off x="410445" y="15735"/>
          <a:ext cx="5746238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Постійно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вдосконалювати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технологічні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процеси</a:t>
          </a:r>
          <a:endParaRPr lang="ru-RU" sz="2600" kern="1200" dirty="0"/>
        </a:p>
      </dsp:txBody>
      <dsp:txXfrm>
        <a:off x="410445" y="15735"/>
        <a:ext cx="5746238" cy="767520"/>
      </dsp:txXfrm>
    </dsp:sp>
    <dsp:sp modelId="{4DFDC615-F710-467E-BAD0-4174973580E7}">
      <dsp:nvSpPr>
        <dsp:cNvPr id="0" name=""/>
        <dsp:cNvSpPr/>
      </dsp:nvSpPr>
      <dsp:spPr>
        <a:xfrm>
          <a:off x="0" y="1578855"/>
          <a:ext cx="67163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50027"/>
              <a:satOff val="10256"/>
              <a:lumOff val="1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A1501-2831-4627-8FCA-B592BE714807}">
      <dsp:nvSpPr>
        <dsp:cNvPr id="0" name=""/>
        <dsp:cNvSpPr/>
      </dsp:nvSpPr>
      <dsp:spPr>
        <a:xfrm>
          <a:off x="410445" y="1195095"/>
          <a:ext cx="5746238" cy="767520"/>
        </a:xfrm>
        <a:prstGeom prst="roundRect">
          <a:avLst/>
        </a:prstGeom>
        <a:gradFill rotWithShape="0">
          <a:gsLst>
            <a:gs pos="0">
              <a:schemeClr val="accent4">
                <a:hueOff val="1650027"/>
                <a:satOff val="10256"/>
                <a:lumOff val="16471"/>
                <a:alphaOff val="0"/>
                <a:shade val="51000"/>
                <a:satMod val="130000"/>
              </a:schemeClr>
            </a:gs>
            <a:gs pos="80000">
              <a:schemeClr val="accent4">
                <a:hueOff val="1650027"/>
                <a:satOff val="10256"/>
                <a:lumOff val="16471"/>
                <a:alphaOff val="0"/>
                <a:shade val="93000"/>
                <a:satMod val="130000"/>
              </a:schemeClr>
            </a:gs>
            <a:gs pos="100000">
              <a:schemeClr val="accent4">
                <a:hueOff val="1650027"/>
                <a:satOff val="10256"/>
                <a:lumOff val="1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Запровадити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перспективне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конструюван­ня</a:t>
          </a:r>
          <a:endParaRPr lang="ru-RU" sz="2600" kern="1200" dirty="0"/>
        </a:p>
      </dsp:txBody>
      <dsp:txXfrm>
        <a:off x="410445" y="1195095"/>
        <a:ext cx="5746238" cy="767520"/>
      </dsp:txXfrm>
    </dsp:sp>
    <dsp:sp modelId="{E2C5C495-924F-4483-912E-78125546D5A3}">
      <dsp:nvSpPr>
        <dsp:cNvPr id="0" name=""/>
        <dsp:cNvSpPr/>
      </dsp:nvSpPr>
      <dsp:spPr>
        <a:xfrm>
          <a:off x="0" y="2758216"/>
          <a:ext cx="67163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300055"/>
              <a:satOff val="20513"/>
              <a:lumOff val="3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2F261-9D4F-405F-8796-BE998EBF24E0}">
      <dsp:nvSpPr>
        <dsp:cNvPr id="0" name=""/>
        <dsp:cNvSpPr/>
      </dsp:nvSpPr>
      <dsp:spPr>
        <a:xfrm>
          <a:off x="410445" y="2374456"/>
          <a:ext cx="5746238" cy="767520"/>
        </a:xfrm>
        <a:prstGeom prst="roundRect">
          <a:avLst/>
        </a:prstGeom>
        <a:gradFill rotWithShape="0">
          <a:gsLst>
            <a:gs pos="0">
              <a:schemeClr val="accent4">
                <a:hueOff val="3300055"/>
                <a:satOff val="20513"/>
                <a:lumOff val="32941"/>
                <a:alphaOff val="0"/>
                <a:shade val="51000"/>
                <a:satMod val="130000"/>
              </a:schemeClr>
            </a:gs>
            <a:gs pos="80000">
              <a:schemeClr val="accent4">
                <a:hueOff val="3300055"/>
                <a:satOff val="20513"/>
                <a:lumOff val="32941"/>
                <a:alphaOff val="0"/>
                <a:shade val="93000"/>
                <a:satMod val="130000"/>
              </a:schemeClr>
            </a:gs>
            <a:gs pos="100000">
              <a:schemeClr val="accent4">
                <a:hueOff val="3300055"/>
                <a:satOff val="20513"/>
                <a:lumOff val="3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Використовувати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найновіші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винаходи</a:t>
          </a:r>
          <a:endParaRPr lang="ru-RU" sz="2600" kern="1200" dirty="0"/>
        </a:p>
      </dsp:txBody>
      <dsp:txXfrm>
        <a:off x="410445" y="2374456"/>
        <a:ext cx="5746238" cy="767520"/>
      </dsp:txXfrm>
    </dsp:sp>
    <dsp:sp modelId="{7F28DCDD-E93B-428D-8E8D-712BA21DDAD8}">
      <dsp:nvSpPr>
        <dsp:cNvPr id="0" name=""/>
        <dsp:cNvSpPr/>
      </dsp:nvSpPr>
      <dsp:spPr>
        <a:xfrm>
          <a:off x="0" y="3937576"/>
          <a:ext cx="671636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950082"/>
              <a:satOff val="30769"/>
              <a:lumOff val="4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82CC12-A454-48F5-A1EB-DEBC90391881}">
      <dsp:nvSpPr>
        <dsp:cNvPr id="0" name=""/>
        <dsp:cNvSpPr/>
      </dsp:nvSpPr>
      <dsp:spPr>
        <a:xfrm>
          <a:off x="410445" y="3553816"/>
          <a:ext cx="5746238" cy="767520"/>
        </a:xfrm>
        <a:prstGeom prst="roundRect">
          <a:avLst/>
        </a:prstGeom>
        <a:gradFill rotWithShape="0">
          <a:gsLst>
            <a:gs pos="0">
              <a:schemeClr val="accent4">
                <a:hueOff val="4950082"/>
                <a:satOff val="30769"/>
                <a:lumOff val="49412"/>
                <a:alphaOff val="0"/>
                <a:shade val="51000"/>
                <a:satMod val="130000"/>
              </a:schemeClr>
            </a:gs>
            <a:gs pos="80000">
              <a:schemeClr val="accent4">
                <a:hueOff val="4950082"/>
                <a:satOff val="30769"/>
                <a:lumOff val="4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4950082"/>
                <a:satOff val="30769"/>
                <a:lumOff val="4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Започаткувати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електронну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промисловість</a:t>
          </a:r>
          <a:endParaRPr lang="ru-RU" sz="2600" kern="1200" dirty="0"/>
        </a:p>
      </dsp:txBody>
      <dsp:txXfrm>
        <a:off x="410445" y="3553816"/>
        <a:ext cx="5746238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DCCE59-B92C-45CF-8AEA-F2037209457E}">
      <dsp:nvSpPr>
        <dsp:cNvPr id="0" name=""/>
        <dsp:cNvSpPr/>
      </dsp:nvSpPr>
      <dsp:spPr>
        <a:xfrm>
          <a:off x="0" y="770485"/>
          <a:ext cx="3931636" cy="39316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A5355-02FB-4E34-82E9-198A8082515E}">
      <dsp:nvSpPr>
        <dsp:cNvPr id="0" name=""/>
        <dsp:cNvSpPr/>
      </dsp:nvSpPr>
      <dsp:spPr>
        <a:xfrm>
          <a:off x="1965818" y="770485"/>
          <a:ext cx="4586909" cy="3931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Фірми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самі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шукають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собі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робітників</a:t>
          </a:r>
          <a:endParaRPr lang="ru-RU" sz="2800" kern="1200" dirty="0"/>
        </a:p>
      </dsp:txBody>
      <dsp:txXfrm>
        <a:off x="1965818" y="770485"/>
        <a:ext cx="4586909" cy="1179493"/>
      </dsp:txXfrm>
    </dsp:sp>
    <dsp:sp modelId="{E3D81A7C-C2F6-4F56-928E-D07639EACF86}">
      <dsp:nvSpPr>
        <dsp:cNvPr id="0" name=""/>
        <dsp:cNvSpPr/>
      </dsp:nvSpPr>
      <dsp:spPr>
        <a:xfrm>
          <a:off x="688037" y="1949979"/>
          <a:ext cx="2555561" cy="25555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2214496"/>
                <a:satOff val="-41754"/>
                <a:lumOff val="32156"/>
                <a:alphaOff val="0"/>
                <a:shade val="51000"/>
                <a:satMod val="130000"/>
              </a:schemeClr>
            </a:gs>
            <a:gs pos="80000">
              <a:schemeClr val="accent2">
                <a:hueOff val="-2214496"/>
                <a:satOff val="-41754"/>
                <a:lumOff val="32156"/>
                <a:alphaOff val="0"/>
                <a:shade val="93000"/>
                <a:satMod val="130000"/>
              </a:schemeClr>
            </a:gs>
            <a:gs pos="100000">
              <a:schemeClr val="accent2">
                <a:hueOff val="-2214496"/>
                <a:satOff val="-41754"/>
                <a:lumOff val="3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F7C67-A59E-45BD-8EFB-A0E7C86A1F5C}">
      <dsp:nvSpPr>
        <dsp:cNvPr id="0" name=""/>
        <dsp:cNvSpPr/>
      </dsp:nvSpPr>
      <dsp:spPr>
        <a:xfrm>
          <a:off x="1965818" y="1949979"/>
          <a:ext cx="4586909" cy="2555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214496"/>
              <a:satOff val="-41754"/>
              <a:lumOff val="3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Дбають</a:t>
          </a:r>
          <a:r>
            <a:rPr lang="ru-RU" sz="2800" kern="1200" dirty="0" smtClean="0"/>
            <a:t> про </a:t>
          </a:r>
          <a:r>
            <a:rPr lang="ru-RU" sz="2800" kern="1200" dirty="0" err="1" smtClean="0"/>
            <a:t>постійне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підвищення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їх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кваліфікації</a:t>
          </a:r>
          <a:endParaRPr lang="ru-RU" sz="2800" kern="1200" dirty="0"/>
        </a:p>
      </dsp:txBody>
      <dsp:txXfrm>
        <a:off x="1965818" y="1949979"/>
        <a:ext cx="4586909" cy="1179489"/>
      </dsp:txXfrm>
    </dsp:sp>
    <dsp:sp modelId="{9B8BEB01-5BF7-40DC-BEC6-1F8A16EF0BFA}">
      <dsp:nvSpPr>
        <dsp:cNvPr id="0" name=""/>
        <dsp:cNvSpPr/>
      </dsp:nvSpPr>
      <dsp:spPr>
        <a:xfrm>
          <a:off x="1376073" y="3129468"/>
          <a:ext cx="1179489" cy="1179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4428992"/>
                <a:satOff val="-83509"/>
                <a:lumOff val="64312"/>
                <a:alphaOff val="0"/>
                <a:shade val="51000"/>
                <a:satMod val="130000"/>
              </a:schemeClr>
            </a:gs>
            <a:gs pos="80000">
              <a:schemeClr val="accent2">
                <a:hueOff val="-4428992"/>
                <a:satOff val="-83509"/>
                <a:lumOff val="64312"/>
                <a:alphaOff val="0"/>
                <a:shade val="93000"/>
                <a:satMod val="130000"/>
              </a:schemeClr>
            </a:gs>
            <a:gs pos="100000">
              <a:schemeClr val="accent2">
                <a:hueOff val="-4428992"/>
                <a:satOff val="-83509"/>
                <a:lumOff val="643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2442A-B42A-4293-9DC9-2FC0B08A64B6}">
      <dsp:nvSpPr>
        <dsp:cNvPr id="0" name=""/>
        <dsp:cNvSpPr/>
      </dsp:nvSpPr>
      <dsp:spPr>
        <a:xfrm>
          <a:off x="1965818" y="3129468"/>
          <a:ext cx="4586909" cy="1179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428992"/>
              <a:satOff val="-83509"/>
              <a:lumOff val="643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 </a:t>
          </a:r>
          <a:r>
            <a:rPr lang="ru-RU" sz="2800" kern="1200" dirty="0" err="1" smtClean="0"/>
            <a:t>умови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від­починку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добробут</a:t>
          </a:r>
          <a:endParaRPr lang="ru-RU" sz="2800" kern="1200" dirty="0"/>
        </a:p>
      </dsp:txBody>
      <dsp:txXfrm>
        <a:off x="1965818" y="3129468"/>
        <a:ext cx="4586909" cy="117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EC7E59-1EA2-465E-AF1E-AFC4BC222E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74281-A9BB-4A6D-85DC-A5882A79111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1019-9705-41A0-96F0-C543D78AF659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74281-A9BB-4A6D-85DC-A5882A79111D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1019-9705-41A0-96F0-C543D78AF659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1019-9705-41A0-96F0-C543D78AF65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1019-9705-41A0-96F0-C543D78AF659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E05B-D5A4-4F2D-8CCA-440626958CE0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1019-9705-41A0-96F0-C543D78AF659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33975"/>
            <a:ext cx="7772400" cy="70485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15000"/>
            <a:ext cx="7772400" cy="685800"/>
          </a:xfrm>
          <a:effectLst>
            <a:outerShdw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724025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724025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486025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486025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724025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86025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7772400" cy="685800"/>
          </a:xfrm>
          <a:effectLst/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Ступар Дар’я 11-2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504" y="5301208"/>
            <a:ext cx="7772400" cy="704850"/>
          </a:xfrm>
          <a:effectLst/>
        </p:spPr>
        <p:txBody>
          <a:bodyPr/>
          <a:lstStyle/>
          <a:p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Японське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економічне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диво»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859979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Розмах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конкурентної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боротьби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змушував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японські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фірми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16832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715962"/>
          </a:xfrm>
        </p:spPr>
        <p:txBody>
          <a:bodyPr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Японці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запровадили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систему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довічного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найму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95736" y="1052736"/>
          <a:ext cx="65527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159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сучасному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етапі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Японія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одним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трьох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центрів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сучасного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ринкового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поряд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США та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Західною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Європою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 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5661248"/>
            <a:ext cx="8568952" cy="1019969"/>
          </a:xfrm>
        </p:spPr>
        <p:txBody>
          <a:bodyPr/>
          <a:lstStyle/>
          <a:p>
            <a:pPr algn="ctr">
              <a:buNone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Сьогодні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Японія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квітуча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демократична,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миролюбна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держава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Tokyo_oda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4176464" cy="346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uteshestvie-po-tokio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88840"/>
            <a:ext cx="4084603" cy="331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5805264"/>
            <a:ext cx="7772400" cy="704850"/>
          </a:xfrm>
          <a:effectLst/>
        </p:spPr>
        <p:txBody>
          <a:bodyPr/>
          <a:lstStyle/>
          <a:p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715963"/>
          </a:xfrm>
        </p:spPr>
        <p:txBody>
          <a:bodyPr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Японське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диво» —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перетворення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відбулися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галузі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народного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господарства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перетворили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декілька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деся­тиліть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найрозвиненішу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284476" cy="342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8840"/>
            <a:ext cx="4422412" cy="332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34200" cy="715962"/>
          </a:xfrm>
        </p:spPr>
        <p:txBody>
          <a:bodyPr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ж причини такого «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дива»?</a:t>
            </a:r>
            <a:endParaRPr lang="en-US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196752"/>
          <a:ext cx="73684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159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перетворення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Японії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економічно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могутню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державу урядом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зроблено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ряд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послідовних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кроків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772816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63688" y="0"/>
          <a:ext cx="7200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700808"/>
            <a:ext cx="7315200" cy="715963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Реформовано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освіту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2486025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808038"/>
            <a:ext cx="7380312" cy="715962"/>
          </a:xfrm>
        </p:spPr>
        <p:txBody>
          <a:bodyPr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Сан-Франциським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договором (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вересень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1951р.)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мірі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відновлено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суверенітет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укладено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систему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договорів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(про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торгівлю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навігацію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угоду про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допомогу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взаємній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обороні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), яка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зробила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союзницею США.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Yoshida_signs_San_Francisco_Peace_Trea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348881"/>
            <a:ext cx="6768752" cy="432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середині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60-х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рр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японський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парламент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прийняв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резолюцію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яка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про­голошувала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«три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неядерні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принципи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8712968" cy="46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934200" cy="715962"/>
          </a:xfrm>
        </p:spPr>
        <p:txBody>
          <a:bodyPr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Відбувалося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активне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становлення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галузей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промисловості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технічне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переозброєння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Японська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металургія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досягла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найвищих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показників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ефективності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завдяки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23728" y="1988840"/>
          <a:ext cx="6840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Японське економічне диво_Ступар_11-2">
  <a:themeElements>
    <a:clrScheme name="powerpoint-template 6">
      <a:dk1>
        <a:srgbClr val="4D4D4D"/>
      </a:dk1>
      <a:lt1>
        <a:srgbClr val="FFFFFF"/>
      </a:lt1>
      <a:dk2>
        <a:srgbClr val="4D4D4D"/>
      </a:dk2>
      <a:lt2>
        <a:srgbClr val="7A9814"/>
      </a:lt2>
      <a:accent1>
        <a:srgbClr val="88AC0C"/>
      </a:accent1>
      <a:accent2>
        <a:srgbClr val="84A70F"/>
      </a:accent2>
      <a:accent3>
        <a:srgbClr val="FFFFFF"/>
      </a:accent3>
      <a:accent4>
        <a:srgbClr val="404040"/>
      </a:accent4>
      <a:accent5>
        <a:srgbClr val="C3D2AA"/>
      </a:accent5>
      <a:accent6>
        <a:srgbClr val="77970C"/>
      </a:accent6>
      <a:hlink>
        <a:srgbClr val="A1C614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0B3DC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1C86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CA601D"/>
        </a:lt2>
        <a:accent1>
          <a:srgbClr val="4E9116"/>
        </a:accent1>
        <a:accent2>
          <a:srgbClr val="A1CB66"/>
        </a:accent2>
        <a:accent3>
          <a:srgbClr val="FFFFFF"/>
        </a:accent3>
        <a:accent4>
          <a:srgbClr val="404040"/>
        </a:accent4>
        <a:accent5>
          <a:srgbClr val="B2C7AB"/>
        </a:accent5>
        <a:accent6>
          <a:srgbClr val="91B85C"/>
        </a:accent6>
        <a:hlink>
          <a:srgbClr val="38C0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7A9814"/>
        </a:lt2>
        <a:accent1>
          <a:srgbClr val="88AC0C"/>
        </a:accent1>
        <a:accent2>
          <a:srgbClr val="84A70F"/>
        </a:accent2>
        <a:accent3>
          <a:srgbClr val="FFFFFF"/>
        </a:accent3>
        <a:accent4>
          <a:srgbClr val="404040"/>
        </a:accent4>
        <a:accent5>
          <a:srgbClr val="C3D2AA"/>
        </a:accent5>
        <a:accent6>
          <a:srgbClr val="77970C"/>
        </a:accent6>
        <a:hlink>
          <a:srgbClr val="A1C61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9B2816"/>
        </a:lt2>
        <a:accent1>
          <a:srgbClr val="88AC0C"/>
        </a:accent1>
        <a:accent2>
          <a:srgbClr val="84A70F"/>
        </a:accent2>
        <a:accent3>
          <a:srgbClr val="FFFFFF"/>
        </a:accent3>
        <a:accent4>
          <a:srgbClr val="404040"/>
        </a:accent4>
        <a:accent5>
          <a:srgbClr val="C3D2AA"/>
        </a:accent5>
        <a:accent6>
          <a:srgbClr val="77970C"/>
        </a:accent6>
        <a:hlink>
          <a:srgbClr val="A1C61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CEAE1F"/>
        </a:lt2>
        <a:accent1>
          <a:srgbClr val="D2B819"/>
        </a:accent1>
        <a:accent2>
          <a:srgbClr val="D9D128"/>
        </a:accent2>
        <a:accent3>
          <a:srgbClr val="FFFFFF"/>
        </a:accent3>
        <a:accent4>
          <a:srgbClr val="404040"/>
        </a:accent4>
        <a:accent5>
          <a:srgbClr val="E5D8AB"/>
        </a:accent5>
        <a:accent6>
          <a:srgbClr val="C4BD23"/>
        </a:accent6>
        <a:hlink>
          <a:srgbClr val="E7D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9B2816"/>
        </a:lt2>
        <a:accent1>
          <a:srgbClr val="D2B819"/>
        </a:accent1>
        <a:accent2>
          <a:srgbClr val="D9D128"/>
        </a:accent2>
        <a:accent3>
          <a:srgbClr val="FFFFFF"/>
        </a:accent3>
        <a:accent4>
          <a:srgbClr val="404040"/>
        </a:accent4>
        <a:accent5>
          <a:srgbClr val="E5D8AB"/>
        </a:accent5>
        <a:accent6>
          <a:srgbClr val="C4BD23"/>
        </a:accent6>
        <a:hlink>
          <a:srgbClr val="E7D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Японське економічне диво_Ступар_11-2</Template>
  <TotalTime>281</TotalTime>
  <Words>358</Words>
  <Application>Microsoft Office PowerPoint</Application>
  <PresentationFormat>Экран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Японське економічне диво_Ступар_11-2</vt:lpstr>
      <vt:lpstr>Японське «економічне диво»</vt:lpstr>
      <vt:lpstr>Японське «економічне диво» — це перетворення, які відбулися у цій країні в галузі народного господарства і перетворили її за декілька деся­тиліть на найрозвиненішу країну світу. </vt:lpstr>
      <vt:lpstr>Які ж причини такого «економічного дива»?</vt:lpstr>
      <vt:lpstr>Для перетворення Японії на економічно могутню державу урядом було зроблено ряд послідовних кроків:</vt:lpstr>
      <vt:lpstr>Слайд 5</vt:lpstr>
      <vt:lpstr>Реформовано освіту:</vt:lpstr>
      <vt:lpstr>Сан-Франциським мирним договором (вересень 1951р.) у повній мірі було відновлено суверенітет Японії. Також було укладено систему договорів (про торгівлю і навігацію, угоду про допомогу у взаємній обороні та інші), яка зробила Японію союзницею США.</vt:lpstr>
      <vt:lpstr>У середині 60-х рр. японський парламент прийняв резолюцію, яка про­голошувала «три неядерні принципи»</vt:lpstr>
      <vt:lpstr>Відбувалося активне становлення нових галузей промисловості та технічне переозброєння старих. Японська металургія досягла найвищих у світі показників ефективності завдяки:</vt:lpstr>
      <vt:lpstr>Розмах конкурентної боротьби змушував японські фірми:</vt:lpstr>
      <vt:lpstr>Японці запровадили систему довічного найму</vt:lpstr>
      <vt:lpstr>На сучасному етапі Японія є одним із трьох центрів сучасного ринкового світу поряд із США та Західною Європою. 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Японське «економічне диво»</dc:title>
  <dc:creator>user</dc:creator>
  <cp:lastModifiedBy>user</cp:lastModifiedBy>
  <cp:revision>15</cp:revision>
  <dcterms:created xsi:type="dcterms:W3CDTF">2014-03-26T21:52:50Z</dcterms:created>
  <dcterms:modified xsi:type="dcterms:W3CDTF">2014-03-30T20:21:27Z</dcterms:modified>
</cp:coreProperties>
</file>