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1025567"/>
            <a:ext cx="777240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Архи́п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Ива́нович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Куи́нджи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15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 (27) января 1841 (по другой версии 1842), местечко Карасу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Карасёвка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), ныне в черте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Мариуполя,Украина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 —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11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 (24) июля 1910, Санкт-Петербург, Российская империя) — русский художник, мастер пейзажной живописи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11" name="Рисунок 10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2132856"/>
            <a:ext cx="837056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dirty="0" smtClean="0"/>
              <a:t>Архип Иванович Куинджи – русский художник,</a:t>
            </a:r>
          </a:p>
          <a:p>
            <a:r>
              <a:rPr lang="ru-RU" sz="3200" dirty="0" smtClean="0"/>
              <a:t> мастер пейзажной живописи.</a:t>
            </a:r>
            <a:endParaRPr lang="ru-RU" sz="3200" dirty="0"/>
          </a:p>
        </p:txBody>
      </p:sp>
      <p:pic>
        <p:nvPicPr>
          <p:cNvPr id="2052" name="Picture 4" descr="http://upload.wikimedia.org/wikipedia/commons/thumb/8/84/Kuindzhi_by_Repin.jpg/220px-Kuindzhi_by_Re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2743572" cy="3653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251520" y="4941168"/>
            <a:ext cx="3888432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r>
              <a:rPr lang="uk-UA" dirty="0" smtClean="0"/>
              <a:t>ідготували</a:t>
            </a:r>
            <a:r>
              <a:rPr lang="uk-UA" dirty="0" smtClean="0"/>
              <a:t> учениці 10-А класу</a:t>
            </a:r>
          </a:p>
          <a:p>
            <a:pPr algn="ctr"/>
            <a:r>
              <a:rPr lang="uk-UA" dirty="0" smtClean="0"/>
              <a:t>Фурдиш</a:t>
            </a:r>
            <a:r>
              <a:rPr lang="uk-UA" dirty="0" smtClean="0"/>
              <a:t> Вероніка,</a:t>
            </a:r>
          </a:p>
          <a:p>
            <a:pPr algn="ctr"/>
            <a:r>
              <a:rPr lang="uk-UA" dirty="0" smtClean="0"/>
              <a:t>Засоріна</a:t>
            </a:r>
            <a:r>
              <a:rPr lang="uk-UA" dirty="0" smtClean="0"/>
              <a:t> Євгенія та</a:t>
            </a:r>
          </a:p>
          <a:p>
            <a:pPr algn="ctr"/>
            <a:r>
              <a:rPr lang="uk-UA" dirty="0" smtClean="0"/>
              <a:t>Васильченко Єлизавета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28498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Поздней весной 1874 года художник поехал на родину. В Мариуполе его ждала девушка, которую он знал и любил едва ли не с самого детства. Вера </a:t>
            </a:r>
            <a:r>
              <a:rPr lang="ru-RU" dirty="0" smtClean="0"/>
              <a:t>Елевфериевна</a:t>
            </a:r>
            <a:r>
              <a:rPr lang="ru-RU" dirty="0" smtClean="0"/>
              <a:t> </a:t>
            </a:r>
            <a:r>
              <a:rPr lang="ru-RU" dirty="0" smtClean="0"/>
              <a:t>Кетчерджи</a:t>
            </a:r>
            <a:r>
              <a:rPr lang="ru-RU" dirty="0" smtClean="0"/>
              <a:t> (после переезда в столицу ее станут звать Верой Леонтьевной), дочь состоятельного купца, отказывала всем женихам. Теперь они могли пожениться Куинджи уже зарабатывал достаточно, чтобы обеспечить жене безбедную жизнь в столице.</a:t>
            </a:r>
            <a:endParaRPr lang="ru-RU" dirty="0"/>
          </a:p>
        </p:txBody>
      </p:sp>
      <p:pic>
        <p:nvPicPr>
          <p:cNvPr id="21506" name="Picture 2" descr="http://upload.wikimedia.org/wikipedia/ru/f/fa/%D0%AD%D0%BA%D1%81%D1%82%D1%80%D0%B8%D0%BC-%D0%BF%D0%B0%D1%80%D0%BA,_%D0%9C%D0%B0%D1%80%D0%B8%D1%83%D0%BF%D0%BE%D0%BB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888431" cy="2826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4211960" y="2564904"/>
            <a:ext cx="4706809" cy="404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середины семидесятых годов художник от социальной тематики переходит к пейзажу. Новый период в развитии дарования Куинджи открывает его «Украинская ночь» (1876). Здесь призрачный лунный свет, заливающий стены хат, придает необычайность и поэтичность скромному пейзажу. Контрастом глубоких теней и напряженного света Куинджи стремится передать особую чуткую тишину и какую-то торжественность ночи. Возносящиеся вверх тополя стоят словно молчаливые стражи. В 1878 году «Украинская ночь» была показана на Всемирной выставке в Париже.</a:t>
            </a:r>
            <a:endParaRPr lang="ru-RU" dirty="0"/>
          </a:p>
        </p:txBody>
      </p:sp>
      <p:pic>
        <p:nvPicPr>
          <p:cNvPr id="20482" name="Picture 2" descr="http://www.tanais.info/kuindzhi/kuindzhi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995936" cy="3240360"/>
          </a:xfrm>
          <a:prstGeom prst="rect">
            <a:avLst/>
          </a:prstGeom>
          <a:noFill/>
        </p:spPr>
      </p:pic>
      <p:pic>
        <p:nvPicPr>
          <p:cNvPr id="7" name="Рисунок 6" descr="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3100179" cy="244827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72"/>
            <a:ext cx="9144000" cy="68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Дальнейшим шагом в этом направлении явились картины Куинджи 1879 года «После грозы», «Север» и особенно знаменитая «Березовая роща».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http://www.benua-rusart.ru/images/c667b161776b3d0ad7873aa3acff7f2c/thumb_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5715000" cy="3552825"/>
          </a:xfrm>
          <a:prstGeom prst="rect">
            <a:avLst/>
          </a:prstGeom>
          <a:noFill/>
        </p:spPr>
      </p:pic>
      <p:pic>
        <p:nvPicPr>
          <p:cNvPr id="8" name="Рисунок 7" descr="the-north-1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3035839" cy="4005064"/>
          </a:xfrm>
          <a:prstGeom prst="rect">
            <a:avLst/>
          </a:prstGeom>
        </p:spPr>
      </p:pic>
      <p:pic>
        <p:nvPicPr>
          <p:cNvPr id="9" name="Рисунок 8" descr="frame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4644008" cy="2686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78904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Его «Ночь на Днепре» вся наполнена действительным светом и воздухом, его река действительно совершает величественное свое течение, небо - настоящее, бездонное и глубокое», - писал Крамской. </a:t>
            </a:r>
          </a:p>
          <a:p>
            <a:r>
              <a:rPr lang="ru-RU" dirty="0" smtClean="0"/>
              <a:t>«Лунную ночь на Днепре» хотел купить </a:t>
            </a:r>
            <a:r>
              <a:rPr lang="ru-RU" dirty="0" smtClean="0"/>
              <a:t>Солдатенков</a:t>
            </a:r>
            <a:r>
              <a:rPr lang="ru-RU" dirty="0" smtClean="0"/>
              <a:t>, но оказалось, что она уже не принадлежала Архипу Ивановичу, была продана еще пахнущей свежей краской, прямо в мастерской.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8367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«Лунная ночь на Днепре» (1880) - едва ли не самая прославленная картина Куинджи. Живописец настоял на том, чтобы зрители заходили в темный зал, а картину высвечивало несколько определенно направленных ламп. Такое неординарное решение создавало впечатление светящейся реки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8434" name="Picture 2" descr="http://nikoare.com/images/stories/historyarts/hudozniki/0001kuindzi/26463124_Kuindzhi_Arhip_Lun_nochya_v_Daryalskom_usch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892033" cy="3240360"/>
          </a:xfrm>
          <a:prstGeom prst="rect">
            <a:avLst/>
          </a:prstGeom>
          <a:noFill/>
        </p:spPr>
      </p:pic>
      <p:pic>
        <p:nvPicPr>
          <p:cNvPr id="8" name="Рисунок 7" descr="www.ArtsGallery.pro_Alecksandrow_Vladimir_Moonlit_Night_On_The_Dnieper_Copy_Of_Akuindzhis_medium_225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3779287" cy="268869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1881 году художник создал картину «Днепр утром». В ней нет игры света, яркой декоративности, она привлекает спокойной величавостью. Ничего «картинного» в привычном, старом смысле этого слова здесь не было, писал Репин о подобных работах Куинджи, была только «живая правда, которая с глубокой поэзией ложилась в душу зрителя и не забывалась».</a:t>
            </a:r>
            <a:endParaRPr lang="ru-RU" dirty="0"/>
          </a:p>
        </p:txBody>
      </p:sp>
      <p:pic>
        <p:nvPicPr>
          <p:cNvPr id="32770" name="Picture 2" descr="http://realgallery.ru/copy_pictures/orig/1018036.jpg?05.03.10.14.30.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935128" cy="3168352"/>
          </a:xfrm>
          <a:prstGeom prst="rect">
            <a:avLst/>
          </a:prstGeom>
          <a:noFill/>
        </p:spPr>
      </p:pic>
      <p:pic>
        <p:nvPicPr>
          <p:cNvPr id="32772" name="Picture 4" descr="http://www.art-portrets.ru/art/dnepr_u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3810336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620688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1882 года начинается так называемый «молчаливый период» в творчестве художника. Куинджи на протяжении почти тридцати лет не выступает перед публикой с новыми произведениями. Друзья не понимали причин, волновались. Куинджи объяснял «Художнику надо выступать на выставках, пока у него, как у певца, голос есть. А как только голос спадет, надо уходить, не показываться, чтобы не осмеяли. Вот я стал Архипом Ивановичем, всем известным, ну это хорошо, а потом увидел, что больше так не сумею сделать, что голос как будто стал спадать. Ну вот и скажут был Куинджи, и не стало Куинджи! Так вот я же не хочу так, а чтобы навсегда остался один Куинджи».</a:t>
            </a:r>
            <a:endParaRPr lang="ru-RU" dirty="0"/>
          </a:p>
        </p:txBody>
      </p:sp>
      <p:pic>
        <p:nvPicPr>
          <p:cNvPr id="31746" name="Picture 2" descr="http://gallery.crimea.ua/ru/images/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571750" cy="3429001"/>
          </a:xfrm>
          <a:prstGeom prst="rect">
            <a:avLst/>
          </a:prstGeom>
          <a:noFill/>
        </p:spPr>
      </p:pic>
      <p:pic>
        <p:nvPicPr>
          <p:cNvPr id="31748" name="Picture 4" descr="http://www.calend.ru/img/content_events/i1/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2862064" cy="23135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художник продолжал работать.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70892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возглавляет в реформированной Академии художеств пейзажную мастерскую (1894-1897), воспитывает таких интересных художников, как Рылов, </a:t>
            </a:r>
            <a:r>
              <a:rPr lang="ru-RU" dirty="0" smtClean="0"/>
              <a:t>Богаевский</a:t>
            </a:r>
            <a:r>
              <a:rPr lang="ru-RU" dirty="0" smtClean="0"/>
              <a:t>, Рерих, Борисов, </a:t>
            </a:r>
            <a:r>
              <a:rPr lang="ru-RU" dirty="0" smtClean="0"/>
              <a:t>Пурвит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http://funeral-spb.narod.ru/necropols/literat/tombs/rylov/img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905000" cy="2428875"/>
          </a:xfrm>
          <a:prstGeom prst="rect">
            <a:avLst/>
          </a:prstGeom>
          <a:noFill/>
        </p:spPr>
      </p:pic>
      <p:pic>
        <p:nvPicPr>
          <p:cNvPr id="30724" name="Picture 4" descr="http://www.bibliotekar.ru/kBogaevskiy/index.fil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337048" cy="2337048"/>
          </a:xfrm>
          <a:prstGeom prst="rect">
            <a:avLst/>
          </a:prstGeom>
          <a:noFill/>
        </p:spPr>
      </p:pic>
      <p:pic>
        <p:nvPicPr>
          <p:cNvPr id="30726" name="Picture 6" descr="http://www.artsait.ru/art/b/borisov/img/1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2240701" cy="3168352"/>
          </a:xfrm>
          <a:prstGeom prst="rect">
            <a:avLst/>
          </a:prstGeom>
          <a:noFill/>
        </p:spPr>
      </p:pic>
      <p:pic>
        <p:nvPicPr>
          <p:cNvPr id="30728" name="Picture 8" descr="http://www.artsait.ru/art/p/purvit/img/1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772816"/>
            <a:ext cx="188286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roerih.ru/images/foto/roeri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157653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72"/>
            <a:ext cx="9144000" cy="68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1898 году Куинджи на свои средства организовал для молодых художников поездку за границу и пожертвовал для этой цели в Академию сто тысяч рублей. Когда ученики задумали создать Общество имени А.И. Куинджи, художник передал в его собственность все имеющиеся у него картины и денежные средства, а также принадлежащие ему земли в Крыму».</a:t>
            </a:r>
            <a:endParaRPr lang="ru-RU" dirty="0"/>
          </a:p>
        </p:txBody>
      </p:sp>
      <p:pic>
        <p:nvPicPr>
          <p:cNvPr id="29698" name="Picture 2" descr="http://www.artcontext.info/images/stories/picture/podbor/Kramskoy/Kramskoy-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72"/>
            <a:ext cx="9144000" cy="68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 работ «молчаливых десятилетий» Куинджи стоит отметить «Дубы» (1880-1882), «Облако», «Закат в степи», «Ночное» (1905-1908).</a:t>
            </a:r>
            <a:endParaRPr lang="ru-RU" dirty="0"/>
          </a:p>
        </p:txBody>
      </p:sp>
      <p:pic>
        <p:nvPicPr>
          <p:cNvPr id="28674" name="Picture 2" descr="http://www.art-catalog.ru/data_picture_new/artist_2/picture/big_500/kuind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933056"/>
            <a:ext cx="4762500" cy="2390775"/>
          </a:xfrm>
          <a:prstGeom prst="rect">
            <a:avLst/>
          </a:prstGeom>
          <a:noFill/>
        </p:spPr>
      </p:pic>
      <p:pic>
        <p:nvPicPr>
          <p:cNvPr id="28676" name="Picture 4" descr="http://img0.liveinternet.ru/images/attach/b/3/14/696/14696768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44132" cy="2592288"/>
          </a:xfrm>
          <a:prstGeom prst="rect">
            <a:avLst/>
          </a:prstGeom>
          <a:noFill/>
        </p:spPr>
      </p:pic>
      <p:pic>
        <p:nvPicPr>
          <p:cNvPr id="28678" name="Picture 6" descr="http://kuinji.ru/cms.ashx?req=Image&amp;imageid=05405ecf-3dfd-47f4-868e-68f90c4c58e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692046" cy="2592288"/>
          </a:xfrm>
          <a:prstGeom prst="rect">
            <a:avLst/>
          </a:prstGeom>
          <a:noFill/>
        </p:spPr>
      </p:pic>
      <p:pic>
        <p:nvPicPr>
          <p:cNvPr id="28680" name="Picture 8" descr="http://www.art-pics.ru/pics/4546/%D0%9A%D1%83%D0%B8%D0%BD%D0%B4%D0%B6%D0%B8%20%D0%90%D1%80%D1%85%D0%B8%D0%BF%20%D0%98%D0%B2%D0%B0%D0%BD%D0%BE%D0%B2%D0%B8%D1%87-%D0%9D%D0%BE%D1%87%D0%BD%D0%BE%D0%B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4"/>
            <a:ext cx="418976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5486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Но как бы ни были многообразны произведения последних лет, как бы ни отражалось на творчестве Куинджи общее направление, в котором развивалось русское искусство, художник, очевидно, был прав, медля с выставкой новых произведений, имеющих значение итога всего творчества. Они не могли уже вызвать прежнего отклика у широкой публики и не были бы приняты художниками.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Куинджи много путешествовал. После поездок в Крым и на Кавказ появились многочисленные этюды «Эльбрус», «Лунная ночь», «Казбек вечером», «Пятна лунного света» и другие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7650" name="Picture 2" descr="http://www.art-pics.ru/pics/4564/%D0%9A%D1%83%D0%B8%D0%BD%D0%B4%D0%B6%D0%B8%20%D0%90%D1%80%D1%85%D0%B8%D0%BF%20%D0%98%D0%B2%D0%B0%D0%BD%D0%BE%D0%B2%D0%B8%D1%87-%D0%AD%D0%BB%D1%8C%D0%B1%D1%80%D1%83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793310" cy="2448272"/>
          </a:xfrm>
          <a:prstGeom prst="rect">
            <a:avLst/>
          </a:prstGeom>
          <a:noFill/>
        </p:spPr>
      </p:pic>
      <p:pic>
        <p:nvPicPr>
          <p:cNvPr id="27652" name="Picture 4" descr="http://artchive.ru/images/work/800/32708/%D0%90%D1%80%D1%85%D0%B8%D0%BF-%D0%98%D0%B2%D0%B0%D0%BD%D0%BE%D0%B2%D0%B8%D1%87-%D0%9A%D1%83%D0%B8%D0%BD%D0%B4%D0%B6%D0%B8--%D0%9F%D1%8F%D1%82%D0%BD%D0%B0-%D0%BB%D1%83%D0%BD%D0%BD%D0%BE%D0%B3%D0%BE-%D1%81%D0%B2%D0%B5%D1%82%D0%B0-%D0%B2-%D0%BB%D0%B5%D1%81%D1%83.-%D0%97%D0%B8%D0%BC%D0%B0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81434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TF0_xUTry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76056" y="429309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Архип Иванович Куинджи родился в Крыму в Мариуполе в семье бедного сапожника, грека по национальности. Наиболее вероятная дата рождения - 1842 год. Фамилия Куинджи была дана ему по прозвищу деда, что по-татарски означает «золотых дел мастер».</a:t>
            </a:r>
            <a:endParaRPr lang="ru-RU" dirty="0"/>
          </a:p>
        </p:txBody>
      </p:sp>
      <p:pic>
        <p:nvPicPr>
          <p:cNvPr id="6" name="Рисунок 5" descr="Безым тпиот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610214" cy="247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21088"/>
            <a:ext cx="3236976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0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5715000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Куинджи умер 11 июля 1910 года и был похоронен на Смоленском кладбище в Петербурге.</a:t>
            </a:r>
            <a:endParaRPr lang="ru-RU" dirty="0"/>
          </a:p>
        </p:txBody>
      </p:sp>
      <p:pic>
        <p:nvPicPr>
          <p:cNvPr id="26626" name="Picture 2" descr="http://azbyka.ru/forum/blog_attachment.php?attachmentid=3083&amp;thumb=1&amp;d=131835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783329" cy="2520280"/>
          </a:xfrm>
          <a:prstGeom prst="rect">
            <a:avLst/>
          </a:prstGeom>
          <a:noFill/>
        </p:spPr>
      </p:pic>
      <p:pic>
        <p:nvPicPr>
          <p:cNvPr id="26628" name="Picture 4" descr="http://dic.academic.ru/pictures/wiki/files/84/Tomb_of_Kuindz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51920" cy="2888940"/>
          </a:xfrm>
          <a:prstGeom prst="rect">
            <a:avLst/>
          </a:prstGeom>
          <a:noFill/>
        </p:spPr>
      </p:pic>
      <p:pic>
        <p:nvPicPr>
          <p:cNvPr id="26630" name="Picture 6" descr="http://www.rbcu.ru/upload/medialibrary/14b/460px-Vasnetsov_Kuindzh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226723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72"/>
            <a:ext cx="9144000" cy="6852328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Куинджи Архип Иванович (список работ):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Куинджи Архип Иванович (список работ):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Список робот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Куинджи Архип Иванович (список работ):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 descr="http://nikoare.com/images/stories/historyarts/hudozniki/0001kuindzi/26463124_Kuindzhi_Arhip_Lun_nochya_v_Daryalskom_usch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717796" cy="18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Ночь на Днепре.1882</a:t>
            </a:r>
            <a:endParaRPr lang="ru-RU" dirty="0"/>
          </a:p>
        </p:txBody>
      </p:sp>
      <p:pic>
        <p:nvPicPr>
          <p:cNvPr id="36872" name="Picture 8" descr="http://www.art-pics.ru/pics/4576/%D0%9A%D1%83%D0%B8%D0%BD%D0%B4%D0%B6%D0%B8%20%D0%90%D1%80%D1%85%D0%B8%D0%BF%20%D0%98%D0%B2%D0%B0%D0%BD%D0%BE%D0%B2%D0%B8%D1%87-%D0%9C%D0%BE%D1%80%D0%B5.%20%D0%9A%D1%80%D1%8B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2615991" cy="18624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3848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Море.Крым.1898 - 1908</a:t>
            </a:r>
            <a:endParaRPr lang="ru-RU" dirty="0"/>
          </a:p>
        </p:txBody>
      </p:sp>
      <p:pic>
        <p:nvPicPr>
          <p:cNvPr id="36874" name="Picture 10" descr="http://uploads7.wikipaintings.org/images/arkhip-kuindzhi/cypresses-on-a-seashore-the-crimea-1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941502" cy="19442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84168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Кипарисы на берегу моря.1887</a:t>
            </a:r>
            <a:endParaRPr lang="ru-RU" dirty="0"/>
          </a:p>
        </p:txBody>
      </p:sp>
      <p:pic>
        <p:nvPicPr>
          <p:cNvPr id="36876" name="Picture 12" descr="http://www.artsait.ru/art/k/kuindji/img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564904"/>
            <a:ext cx="2649205" cy="17281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43651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Ай-Петри.Крым.1898-1908</a:t>
            </a:r>
            <a:endParaRPr lang="ru-RU" dirty="0"/>
          </a:p>
        </p:txBody>
      </p:sp>
      <p:pic>
        <p:nvPicPr>
          <p:cNvPr id="36878" name="Picture 14" descr="http://pokartinam.ru/wp-content/uploads/2013/01/Kuindzhi-Arhip-Ivanovich-Vecher-na-Ukra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924944"/>
            <a:ext cx="3036482" cy="172819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59832" y="46531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Вечер на Украине.1878</a:t>
            </a:r>
            <a:endParaRPr lang="ru-RU" dirty="0"/>
          </a:p>
        </p:txBody>
      </p:sp>
      <p:pic>
        <p:nvPicPr>
          <p:cNvPr id="36880" name="Picture 16" descr="http://artchive.ru/images/work/800/32770/%D0%90%D1%80%D1%85%D0%B8%D0%BF-%D0%98%D0%B2%D0%B0%D0%BD%D0%BE%D0%B2%D0%B8%D1%87-%D0%9A%D1%83%D0%B8%D0%BD%D0%B4%D0%B6%D0%B8--%D0%9F%D1%80%D0%BE%D0%B7%D1%80%D0%B0%D1%87%D0%BD%D0%B0%D1%8F-%D0%B2%D0%BE%D0%B4%D0%B0.-%D0%9F%D0%B0%D1%81%D0%BC%D1%83%D1%80%D0%BD%D1%8B%D0%B9-%D0%B4%D0%B5%D0%BD%D1%8C.-%D0%9A%D1%80%D1%8B%D0%BC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852936"/>
            <a:ext cx="2547285" cy="15121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372200" y="4437112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Прозрачная вода . Пасмурный день. Крым. 1898-1908</a:t>
            </a:r>
            <a:endParaRPr lang="ru-RU" dirty="0"/>
          </a:p>
        </p:txBody>
      </p:sp>
      <p:pic>
        <p:nvPicPr>
          <p:cNvPr id="36882" name="Picture 18" descr="http://www.tanais.info/kuindzhi/kuindzhi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25144"/>
            <a:ext cx="2590678" cy="16561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1520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Радуга.1900-1905</a:t>
            </a:r>
            <a:endParaRPr lang="ru-RU" dirty="0"/>
          </a:p>
        </p:txBody>
      </p:sp>
      <p:pic>
        <p:nvPicPr>
          <p:cNvPr id="36884" name="Picture 20" descr="http://uploads5.wikipaintings.org/images/arkhip-kuindzhi/coast-of-the-sea-with-a-roc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5057800"/>
            <a:ext cx="2564387" cy="18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868144" y="59492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Берег моря со скалой.</a:t>
            </a:r>
          </a:p>
          <a:p>
            <a:r>
              <a:rPr lang="ru-RU" dirty="0" smtClean="0"/>
              <a:t>1898-1908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http://uploads4.wikipaintings.org/images/arkhip-kuindzhi/mount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85236" cy="20608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17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Горы.1885-1890</a:t>
            </a:r>
            <a:endParaRPr lang="ru-RU" dirty="0"/>
          </a:p>
        </p:txBody>
      </p:sp>
      <p:pic>
        <p:nvPicPr>
          <p:cNvPr id="35844" name="Picture 4" descr="http://www.museum.ru/imgB.asp?28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8640"/>
            <a:ext cx="4395524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332656"/>
            <a:ext cx="281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Осенняя распутница.1872</a:t>
            </a:r>
            <a:endParaRPr lang="ru-RU" dirty="0"/>
          </a:p>
        </p:txBody>
      </p:sp>
      <p:pic>
        <p:nvPicPr>
          <p:cNvPr id="35846" name="Picture 6" descr="http://artchive.ru/images/work/800/8907/%D0%90%D1%80%D1%85%D0%B8%D0%BF-%D0%98%D0%B2%D0%B0%D0%BD%D0%BE%D0%B2%D0%B8%D1%87-%D0%9A%D1%83%D0%B8%D0%BD%D0%B4%D0%B6%D0%B8--%D0%94%D0%B0%D0%BB%D0%B8.-%D0%9A%D1%80%D1%8B%D0%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48880"/>
            <a:ext cx="4372401" cy="2880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24928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Дали.Крым.1898-1908</a:t>
            </a:r>
            <a:endParaRPr lang="ru-RU" dirty="0"/>
          </a:p>
        </p:txBody>
      </p:sp>
      <p:pic>
        <p:nvPicPr>
          <p:cNvPr id="35848" name="Picture 8" descr="http://uploads3.wikipaintings.org/images/arkhip-kuindzhi/seasho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1452" y="3501008"/>
            <a:ext cx="5202548" cy="31683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86900" y="3501008"/>
            <a:ext cx="345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Морской берег. Крым. 1885-1890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37321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это далеко не весь список произведений гениального художника.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6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924944"/>
            <a:ext cx="6048672" cy="36933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sz="6000" dirty="0" smtClean="0"/>
              <a:t>Дякую</a:t>
            </a:r>
            <a:r>
              <a:rPr lang="ru-RU" sz="6000" dirty="0" smtClean="0"/>
              <a:t> за </a:t>
            </a:r>
            <a:r>
              <a:rPr lang="ru-RU" sz="6000" dirty="0" smtClean="0"/>
              <a:t>увагу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33794" name="Picture 2" descr="http://uploads3.wikipaintings.org/images/arkhip-kuindzhi/seas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428952" cy="2088232"/>
          </a:xfrm>
          <a:prstGeom prst="rect">
            <a:avLst/>
          </a:prstGeom>
          <a:noFill/>
        </p:spPr>
      </p:pic>
      <p:pic>
        <p:nvPicPr>
          <p:cNvPr id="33796" name="Picture 4" descr="http://www.museum-online.ru/include/func/r_pic.php?type=3&amp;id=15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45632"/>
            <a:ext cx="2661939" cy="3312368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a/af/Arkhip_Kuindzhi_-_%D0%9D%D0%BE%D1%87%D1%8C_%D0%BD%D0%B0_%D0%94%D0%BD%D0%B5%D0%BF%D1%80%D0%B5_-_Google_Art_Project.jpg/320px-Arkhip_Kuindzhi_-_%D0%9D%D0%BE%D1%87%D1%8C_%D0%BD%D0%B0_%D0%94%D0%BD%D0%B5%D0%BF%D1%80%D0%B5_-_Google_Art_Proj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627784" cy="1921567"/>
          </a:xfrm>
          <a:prstGeom prst="rect">
            <a:avLst/>
          </a:prstGeom>
          <a:noFill/>
        </p:spPr>
      </p:pic>
      <p:pic>
        <p:nvPicPr>
          <p:cNvPr id="33800" name="Picture 8" descr="http://www.art-portrets.ru/art/berezovaya_roshc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437112"/>
            <a:ext cx="3798590" cy="1995986"/>
          </a:xfrm>
          <a:prstGeom prst="rect">
            <a:avLst/>
          </a:prstGeom>
          <a:noFill/>
        </p:spPr>
      </p:pic>
      <p:pic>
        <p:nvPicPr>
          <p:cNvPr id="33802" name="Picture 10" descr="http://www.artsait.ru/art/k/kuindji/img/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8680"/>
            <a:ext cx="4452355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4248472" cy="260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1845 году у мальчика умерли отец и мать, а еще через несколько лет родственники отдали его «в люди» - сперва к строительному подрядчику </a:t>
            </a:r>
            <a:r>
              <a:rPr lang="ru-RU" dirty="0" smtClean="0"/>
              <a:t>Чабаненко</a:t>
            </a:r>
            <a:r>
              <a:rPr lang="ru-RU" dirty="0" smtClean="0"/>
              <a:t>, потом к хлеботорговцу </a:t>
            </a:r>
            <a:r>
              <a:rPr lang="ru-RU" dirty="0" smtClean="0"/>
              <a:t>Аморети</a:t>
            </a:r>
            <a:r>
              <a:rPr lang="ru-RU" dirty="0" smtClean="0"/>
              <a:t>. Архип даже не успел окончить начальную городскую школу. У </a:t>
            </a:r>
            <a:r>
              <a:rPr lang="ru-RU" dirty="0" smtClean="0"/>
              <a:t>Аморети</a:t>
            </a:r>
            <a:r>
              <a:rPr lang="ru-RU" dirty="0" smtClean="0"/>
              <a:t> он прослужил до 1855 года. Позднее Куинджи стал заниматься </a:t>
            </a:r>
            <a:r>
              <a:rPr lang="ru-RU" dirty="0" smtClean="0"/>
              <a:t>ретушерством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www.centre.smr.ru/images/artists/kuindji/kuindji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905125" cy="4000501"/>
          </a:xfrm>
          <a:prstGeom prst="rect">
            <a:avLst/>
          </a:prstGeom>
          <a:noFill/>
        </p:spPr>
      </p:pic>
      <p:pic>
        <p:nvPicPr>
          <p:cNvPr id="7" name="Рисунок 6" descr="24-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77072"/>
            <a:ext cx="2511199" cy="25530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26876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Любовь к рисованию проявилась у Архипа еще в детстве он рисовал везде, где приходилось на стенах домов, заборах, обрывках бумаги. В 1860-1861 годах Архип едет в Петербург, мечтая о поступлении в Академию художеств.</a:t>
            </a:r>
            <a:endParaRPr lang="ru-RU" dirty="0"/>
          </a:p>
        </p:txBody>
      </p:sp>
      <p:pic>
        <p:nvPicPr>
          <p:cNvPr id="7" name="Рисунок 6" descr="c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4392488" cy="2881472"/>
          </a:xfrm>
          <a:prstGeom prst="rect">
            <a:avLst/>
          </a:prstGeom>
        </p:spPr>
      </p:pic>
      <p:pic>
        <p:nvPicPr>
          <p:cNvPr id="8" name="Рисунок 7" descr="attbig_91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3626768" cy="2266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37170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поступить в академию ему не удалось он дважды «проваливается» на вступительных экзаменах.</a:t>
            </a:r>
            <a:endParaRPr lang="ru-RU" dirty="0"/>
          </a:p>
        </p:txBody>
      </p:sp>
      <p:pic>
        <p:nvPicPr>
          <p:cNvPr id="10" name="Рисунок 9" descr="220px-Imperial_Academy_of_Arts_in_SP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941168"/>
            <a:ext cx="2592288" cy="172033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4365104"/>
            <a:ext cx="4680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1868 году Куинджи написал картину «Татарская сакля», близкую к полотнам Айвазовского, за которую получил звание </a:t>
            </a:r>
            <a:r>
              <a:rPr lang="ru-RU" dirty="0" smtClean="0"/>
              <a:t>неклассного</a:t>
            </a:r>
            <a:r>
              <a:rPr lang="ru-RU" dirty="0" smtClean="0"/>
              <a:t> художника, и в том же году был принят вольнослушателем в Академию художеств. </a:t>
            </a:r>
            <a:endParaRPr lang="ru-RU" dirty="0"/>
          </a:p>
        </p:txBody>
      </p:sp>
      <p:pic>
        <p:nvPicPr>
          <p:cNvPr id="15362" name="Picture 2" descr="http://donbass.name/uploads/thumbs/1230203883_ukrainskaya_n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6628005" cy="3240360"/>
          </a:xfrm>
          <a:prstGeom prst="rect">
            <a:avLst/>
          </a:prstGeom>
          <a:noFill/>
        </p:spPr>
      </p:pic>
      <p:pic>
        <p:nvPicPr>
          <p:cNvPr id="7" name="Рисунок 6" descr="Kuindji_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240360" cy="248287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83671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Куинджи подружился с Репиным и В. Васнецовым, знакомится с Крамским. Он начинает искать самостоятельные пути в искусстве.</a:t>
            </a:r>
            <a:endParaRPr lang="ru-RU" dirty="0"/>
          </a:p>
        </p:txBody>
      </p:sp>
      <p:pic>
        <p:nvPicPr>
          <p:cNvPr id="6" name="Рисунок 5" descr="Крамской Иван Николаевич-Портрет художника Ильи Ефимовича Реп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47864" cy="4963693"/>
          </a:xfrm>
          <a:prstGeom prst="rect">
            <a:avLst/>
          </a:prstGeom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988840"/>
            <a:ext cx="3116923" cy="4476047"/>
          </a:xfrm>
          <a:prstGeom prst="rect">
            <a:avLst/>
          </a:prstGeom>
        </p:spPr>
      </p:pic>
      <p:pic>
        <p:nvPicPr>
          <p:cNvPr id="8" name="Рисунок 7" descr="portret_rep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348880"/>
            <a:ext cx="3657600" cy="42862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2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628800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Созданная им в 1872 году картина «Осенняя распутица» своей реалистической направленностью была близка картинам художников-передвижников. «Куинджи не просто передал осенний холодный день, размытую дорогу с тускло поблескивающими лужами, он ввел в пейзаж одинокую фигуру женщины с ребенком, которая с трудом идет по грязи, - пишет Э.В. Кузнецова. - Осенний пейзаж, пронизанный сыростью и мглой, становится печальным рассказом о простых русских людях, о тоскливой безрадостной жизни».</a:t>
            </a:r>
            <a:endParaRPr lang="ru-RU" dirty="0"/>
          </a:p>
        </p:txBody>
      </p:sp>
      <p:pic>
        <p:nvPicPr>
          <p:cNvPr id="6" name="Рисунок 5" descr="Куинджи Архип Иванович-Осенняя распут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4611624" cy="2898648"/>
          </a:xfrm>
          <a:prstGeom prst="rect">
            <a:avLst/>
          </a:prstGeom>
        </p:spPr>
      </p:pic>
      <p:pic>
        <p:nvPicPr>
          <p:cNvPr id="24578" name="Picture 2" descr="http://www.bibliotekar.ru/kKuindzhi/24.fil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412173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407707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Лето 1872 года Куинджи провел на Ладожском озере, на острове Валаам. В результате появились картины «Ладожское озеро» (1872), «На острове Валаам» (1873). О последней Репин сказал, что она написана «удивительным серебряным тоном».</a:t>
            </a:r>
            <a:endParaRPr lang="ru-RU" dirty="0"/>
          </a:p>
        </p:txBody>
      </p:sp>
      <p:pic>
        <p:nvPicPr>
          <p:cNvPr id="23554" name="Picture 2" descr="http://www.artsait.ru/art/k/kuindji/img/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0" y="545604"/>
            <a:ext cx="3574876" cy="4467572"/>
          </a:xfrm>
          <a:prstGeom prst="rect">
            <a:avLst/>
          </a:prstGeom>
          <a:noFill/>
        </p:spPr>
      </p:pic>
      <p:pic>
        <p:nvPicPr>
          <p:cNvPr id="7" name="Рисунок 6" descr="KUINDZHI_Arhip_-_Na_ostrove_Valaame.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692696"/>
            <a:ext cx="5056717" cy="300484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78904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этот период в творчестве Куинджи увлечение суровой красотой северной природы сочетается с социальными мотивами, отражающими его гражданские чувства, его близость к идейно-демократическому искусству передвижников. Такова, например, его картина «Забытая деревня» (1874). Отодвинув деревню на дальний план, Куинджи усилил впечатление ее заброшенности среди пустынной равнины и изображением хмурого осеннего неба с плывущими по нему дождевыми тучами, раскисшей от дождей дороги, непролазной грязи глинистой почвы сумел вызвать тоскливое ощущение жалкого человеческого прозябания среди бесприютной, однообразной и скудной природы. То же настроение порождает и другое полотно Куинджи - «Чумацкий тракт в Мариуполе» (1875)».</a:t>
            </a:r>
            <a:endParaRPr lang="ru-RU" dirty="0"/>
          </a:p>
        </p:txBody>
      </p:sp>
      <p:pic>
        <p:nvPicPr>
          <p:cNvPr id="6" name="Рисунок 5" descr="4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7229475" cy="35337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185</TotalTime>
  <Words>1254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Архи́п Ива́нович Куи́нджи 15 (27) января 1841 (по другой версии 1842), местечко Карасу (Карасёвка), ныне в черте Мариуполя,Украина — 11 (24) июля 1910, Санкт-Петербург, Российская империя) — русский художник, мастер пейзажной живописи.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Архи́п Ива́нович Куи́нджи 15 (27) января 1841 (по другой версии 1842), местечко Карасу (Карасёвка), ныне в черте Мариуполя,Украина — 11 (24) июля 1910, Санкт-Петербург, Российская империя) — русский художник, мастер пейзажной живописи. </dc:title>
  <dc:creator>user</dc:creator>
  <cp:lastModifiedBy>user</cp:lastModifiedBy>
  <cp:revision>21</cp:revision>
  <dcterms:created xsi:type="dcterms:W3CDTF">2013-03-02T17:23:34Z</dcterms:created>
  <dcterms:modified xsi:type="dcterms:W3CDTF">2013-03-03T08:52:12Z</dcterms:modified>
</cp:coreProperties>
</file>