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3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C26DCF9-E8B5-4F06-BA62-42591CBC48A9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62170E4-12AB-4351-A95D-35E86FC27A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2000240"/>
            <a:ext cx="6357982" cy="1975104"/>
          </a:xfrm>
        </p:spPr>
        <p:txBody>
          <a:bodyPr/>
          <a:lstStyle/>
          <a:p>
            <a:r>
              <a:rPr lang="uk-UA" dirty="0" smtClean="0"/>
              <a:t>Політичний портрет </a:t>
            </a:r>
            <a:br>
              <a:rPr lang="uk-UA" dirty="0" smtClean="0"/>
            </a:br>
            <a:r>
              <a:rPr lang="uk-UA" dirty="0" smtClean="0"/>
              <a:t>Індіри Ганді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8" y="5349240"/>
            <a:ext cx="3486152" cy="1508760"/>
          </a:xfrm>
        </p:spPr>
        <p:txBody>
          <a:bodyPr/>
          <a:lstStyle/>
          <a:p>
            <a:r>
              <a:rPr lang="uk-UA" dirty="0" smtClean="0"/>
              <a:t>Підготувала учениця</a:t>
            </a:r>
            <a:br>
              <a:rPr lang="uk-UA" dirty="0" smtClean="0"/>
            </a:br>
            <a:r>
              <a:rPr lang="uk-UA" dirty="0" smtClean="0"/>
              <a:t> 2 курсу </a:t>
            </a:r>
            <a:r>
              <a:rPr lang="uk-UA" dirty="0" err="1" smtClean="0"/>
              <a:t>фіз-мат</a:t>
            </a:r>
            <a:r>
              <a:rPr lang="uk-UA" dirty="0" smtClean="0"/>
              <a:t> класу</a:t>
            </a:r>
            <a:br>
              <a:rPr lang="uk-UA" dirty="0" smtClean="0"/>
            </a:br>
            <a:r>
              <a:rPr lang="uk-UA" dirty="0" smtClean="0"/>
              <a:t> Доля Вікторія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336321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1.Біографія І.Ганді</a:t>
            </a:r>
            <a:br>
              <a:rPr lang="uk-UA" sz="3200" dirty="0" smtClean="0"/>
            </a:br>
            <a:r>
              <a:rPr lang="uk-UA" sz="3200" dirty="0" smtClean="0"/>
              <a:t>2.Політика</a:t>
            </a:r>
            <a:br>
              <a:rPr lang="uk-UA" sz="3200" dirty="0" smtClean="0"/>
            </a:br>
            <a:r>
              <a:rPr lang="uk-UA" sz="3200" dirty="0" smtClean="0"/>
              <a:t>3.Вбивство</a:t>
            </a:r>
            <a:br>
              <a:rPr lang="uk-UA" sz="3200" dirty="0" smtClean="0"/>
            </a:br>
            <a:r>
              <a:rPr lang="uk-UA" sz="3200" dirty="0" smtClean="0"/>
              <a:t>4.Внесок</a:t>
            </a:r>
            <a:endParaRPr lang="ru-RU" sz="3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62050"/>
          </a:xfrm>
        </p:spPr>
        <p:txBody>
          <a:bodyPr/>
          <a:lstStyle/>
          <a:p>
            <a:r>
              <a:rPr lang="ru-RU" sz="3200" dirty="0" smtClean="0"/>
              <a:t>           </a:t>
            </a:r>
            <a:r>
              <a:rPr lang="ru-RU" sz="3200" dirty="0" err="1" smtClean="0"/>
              <a:t>Індіра</a:t>
            </a:r>
            <a:r>
              <a:rPr lang="ru-RU" sz="3200" dirty="0" smtClean="0"/>
              <a:t> </a:t>
            </a:r>
            <a:r>
              <a:rPr lang="ru-RU" sz="3200" dirty="0" err="1" smtClean="0"/>
              <a:t>Ганді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    (</a:t>
            </a:r>
            <a:r>
              <a:rPr lang="ru-RU" sz="2400" dirty="0" smtClean="0"/>
              <a:t>19 листопада 1917 -31 </a:t>
            </a:r>
            <a:r>
              <a:rPr lang="ru-RU" sz="2400" dirty="0" err="1" smtClean="0"/>
              <a:t>жовтня</a:t>
            </a:r>
            <a:r>
              <a:rPr lang="ru-RU" sz="2400" dirty="0" smtClean="0"/>
              <a:t> 1984)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5500694" y="1428736"/>
            <a:ext cx="2514600" cy="4572000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Індіра</a:t>
            </a:r>
            <a:r>
              <a:rPr lang="ru-RU" sz="2000" dirty="0" smtClean="0"/>
              <a:t> </a:t>
            </a:r>
            <a:r>
              <a:rPr lang="ru-RU" sz="2000" dirty="0" err="1" smtClean="0"/>
              <a:t>вирізнялася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тим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мала </a:t>
            </a:r>
            <a:r>
              <a:rPr lang="ru-RU" sz="2000" dirty="0" err="1" smtClean="0"/>
              <a:t>власну</a:t>
            </a:r>
            <a:r>
              <a:rPr lang="ru-RU" sz="2000" dirty="0" smtClean="0"/>
              <a:t> думку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ніколи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підпадала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будь-який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. Вона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досвідченим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розумним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діячем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істинним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індійським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націоналістом</a:t>
            </a:r>
            <a:endParaRPr lang="ru-RU" sz="2000" dirty="0"/>
          </a:p>
        </p:txBody>
      </p:sp>
      <p:pic>
        <p:nvPicPr>
          <p:cNvPr id="4" name="Содержимое 3" descr="Indira_Gandi_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1142984"/>
            <a:ext cx="4071966" cy="551221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365560" cy="4220468"/>
          </a:xfrm>
        </p:spPr>
        <p:txBody>
          <a:bodyPr>
            <a:noAutofit/>
          </a:bodyPr>
          <a:lstStyle/>
          <a:p>
            <a:r>
              <a:rPr lang="uk-UA" sz="3200" dirty="0" smtClean="0"/>
              <a:t>1.</a:t>
            </a:r>
            <a:r>
              <a:rPr lang="ru-RU" sz="3200" dirty="0" smtClean="0"/>
              <a:t> </a:t>
            </a:r>
            <a:r>
              <a:rPr lang="ru-RU" sz="3200" dirty="0" err="1" smtClean="0"/>
              <a:t>Неучасть</a:t>
            </a:r>
            <a:r>
              <a:rPr lang="ru-RU" sz="3200" dirty="0" smtClean="0"/>
              <a:t> </a:t>
            </a:r>
            <a:r>
              <a:rPr lang="ru-RU" sz="3200" dirty="0" err="1" smtClean="0"/>
              <a:t>Індії</a:t>
            </a:r>
            <a:r>
              <a:rPr lang="ru-RU" sz="3200" dirty="0" smtClean="0"/>
              <a:t> у </a:t>
            </a:r>
            <a:r>
              <a:rPr lang="ru-RU" sz="3200" dirty="0" err="1" smtClean="0"/>
              <a:t>військових</a:t>
            </a:r>
            <a:r>
              <a:rPr lang="ru-RU" sz="3200" dirty="0" smtClean="0"/>
              <a:t> блоках </a:t>
            </a:r>
            <a:r>
              <a:rPr lang="ru-RU" sz="3200" dirty="0" err="1" smtClean="0"/>
              <a:t>підтримки</a:t>
            </a:r>
            <a:r>
              <a:rPr lang="ru-RU" sz="3200" dirty="0" smtClean="0"/>
              <a:t> миру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міжнародної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співпраці</a:t>
            </a:r>
            <a:r>
              <a:rPr lang="ru-RU" sz="3200" dirty="0" smtClean="0"/>
              <a:t>;</a:t>
            </a:r>
            <a:br>
              <a:rPr lang="ru-RU" sz="3200" dirty="0" smtClean="0"/>
            </a:br>
            <a:r>
              <a:rPr lang="ru-RU" sz="3200" dirty="0" smtClean="0"/>
              <a:t>2. </a:t>
            </a:r>
            <a:r>
              <a:rPr lang="ru-RU" sz="3200" dirty="0" err="1" smtClean="0"/>
              <a:t>Розвиток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зміцнення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дружніх</a:t>
            </a:r>
            <a:r>
              <a:rPr lang="ru-RU" sz="3200" dirty="0" smtClean="0"/>
              <a:t> </a:t>
            </a:r>
            <a:r>
              <a:rPr lang="ru-RU" sz="3200" dirty="0" err="1" smtClean="0"/>
              <a:t>радянсько-індійських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відносин</a:t>
            </a:r>
            <a:r>
              <a:rPr lang="ru-RU" sz="3200" dirty="0" smtClean="0"/>
              <a:t>;</a:t>
            </a:r>
            <a:br>
              <a:rPr lang="ru-RU" sz="3200" dirty="0" smtClean="0"/>
            </a:br>
            <a:r>
              <a:rPr lang="ru-RU" sz="3200" dirty="0" smtClean="0"/>
              <a:t>3. </a:t>
            </a:r>
            <a:r>
              <a:rPr lang="ru-RU" sz="3200" dirty="0" err="1" smtClean="0"/>
              <a:t>Здійснення</a:t>
            </a:r>
            <a:r>
              <a:rPr lang="ru-RU" sz="3200" dirty="0" smtClean="0"/>
              <a:t> планового </a:t>
            </a:r>
            <a:r>
              <a:rPr lang="ru-RU" sz="3200" dirty="0" err="1" smtClean="0"/>
              <a:t>розвитку</a:t>
            </a:r>
            <a:r>
              <a:rPr lang="ru-RU" sz="3200" dirty="0" smtClean="0"/>
              <a:t> </a:t>
            </a:r>
            <a:r>
              <a:rPr lang="ru-RU" sz="3200" dirty="0" err="1" smtClean="0"/>
              <a:t>національних</a:t>
            </a:r>
            <a:r>
              <a:rPr lang="ru-RU" sz="3200" dirty="0" smtClean="0"/>
              <a:t> основ </a:t>
            </a:r>
            <a:r>
              <a:rPr lang="ru-RU" sz="3200" dirty="0" err="1" smtClean="0"/>
              <a:t>економіки</a:t>
            </a:r>
            <a:r>
              <a:rPr lang="ru-RU" sz="3200" dirty="0" smtClean="0"/>
              <a:t>;</a:t>
            </a:r>
            <a:br>
              <a:rPr lang="ru-RU" sz="3200" dirty="0" smtClean="0"/>
            </a:br>
            <a:r>
              <a:rPr lang="ru-RU" sz="3200" dirty="0" smtClean="0"/>
              <a:t>4. </a:t>
            </a:r>
            <a:r>
              <a:rPr lang="ru-RU" sz="3200" dirty="0" err="1" smtClean="0"/>
              <a:t>Виступала</a:t>
            </a:r>
            <a:r>
              <a:rPr lang="ru-RU" sz="3200" dirty="0" smtClean="0"/>
              <a:t>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засудженням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агресії</a:t>
            </a:r>
            <a:r>
              <a:rPr lang="ru-RU" sz="3200" dirty="0" smtClean="0"/>
              <a:t> США у </a:t>
            </a:r>
            <a:r>
              <a:rPr lang="ru-RU" sz="3200" dirty="0" err="1" smtClean="0"/>
              <a:t>В'єтнамі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: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71472" y="1571612"/>
            <a:ext cx="6786610" cy="4357718"/>
          </a:xfrm>
        </p:spPr>
        <p:txBody>
          <a:bodyPr>
            <a:noAutofit/>
          </a:bodyPr>
          <a:lstStyle/>
          <a:p>
            <a:r>
              <a:rPr lang="uk-UA" sz="2800" dirty="0" smtClean="0"/>
              <a:t>1.Націолізація  банків і </a:t>
            </a:r>
            <a:r>
              <a:rPr lang="uk-UA" sz="2800" dirty="0" err="1" smtClean="0"/>
              <a:t>сис-ми</a:t>
            </a:r>
            <a:r>
              <a:rPr lang="uk-UA" sz="2800" dirty="0" smtClean="0"/>
              <a:t> загального страхування;</a:t>
            </a:r>
            <a:br>
              <a:rPr lang="uk-UA" sz="2800" dirty="0" smtClean="0"/>
            </a:br>
            <a:r>
              <a:rPr lang="uk-UA" sz="2800" dirty="0" smtClean="0"/>
              <a:t>2.Поступова передача в руки держави експортної та імпортної торгівлі;</a:t>
            </a:r>
            <a:br>
              <a:rPr lang="uk-UA" sz="2800" dirty="0" smtClean="0"/>
            </a:br>
            <a:r>
              <a:rPr lang="uk-UA" sz="2800" dirty="0" smtClean="0"/>
              <a:t>3.Організація кооперативної торгівлі товарами широкого вжитку;</a:t>
            </a:r>
            <a:br>
              <a:rPr lang="uk-UA" sz="2800" dirty="0" smtClean="0"/>
            </a:br>
            <a:r>
              <a:rPr lang="uk-UA" sz="2800" dirty="0" smtClean="0"/>
              <a:t>4.Обмеження кількості монополій і концентрація економічної могутності;</a:t>
            </a:r>
            <a:br>
              <a:rPr lang="uk-UA" sz="2800" dirty="0" smtClean="0"/>
            </a:br>
            <a:r>
              <a:rPr lang="uk-UA" sz="2800" dirty="0" smtClean="0"/>
              <a:t>5.Обмеження на міське землеволодіння;</a:t>
            </a:r>
            <a:br>
              <a:rPr lang="uk-UA" sz="2800" dirty="0" smtClean="0"/>
            </a:br>
            <a:r>
              <a:rPr lang="uk-UA" sz="2800" dirty="0" smtClean="0"/>
              <a:t>6.Земельна реформа;</a:t>
            </a:r>
            <a:br>
              <a:rPr lang="uk-UA" sz="2800" dirty="0" smtClean="0"/>
            </a:br>
            <a:r>
              <a:rPr lang="uk-UA" sz="2800" dirty="0" smtClean="0"/>
              <a:t>7.Скасування пенсій та привілеїв князів.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85728"/>
            <a:ext cx="8156448" cy="1202424"/>
          </a:xfrm>
        </p:spPr>
        <p:txBody>
          <a:bodyPr/>
          <a:lstStyle/>
          <a:p>
            <a:r>
              <a:rPr lang="ru-RU" sz="3600" dirty="0" err="1" smtClean="0"/>
              <a:t>Проведення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соціально-економічних</a:t>
            </a:r>
            <a:r>
              <a:rPr lang="ru-RU" sz="3600" dirty="0" smtClean="0"/>
              <a:t> реформ: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Вбивство п</a:t>
            </a:r>
            <a:r>
              <a:rPr lang="ru-RU" dirty="0" err="1" smtClean="0"/>
              <a:t>рем'єр-міністру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85786" y="5357826"/>
            <a:ext cx="4040188" cy="639762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err="1" smtClean="0"/>
              <a:t>Беант</a:t>
            </a:r>
            <a:r>
              <a:rPr lang="ru-RU" sz="2800" dirty="0" smtClean="0"/>
              <a:t> </a:t>
            </a:r>
            <a:r>
              <a:rPr lang="ru-RU" sz="2800" dirty="0" err="1" smtClean="0"/>
              <a:t>Сингх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Сатвант</a:t>
            </a:r>
            <a:r>
              <a:rPr lang="ru-RU" sz="2800" dirty="0" smtClean="0"/>
              <a:t> </a:t>
            </a:r>
            <a:r>
              <a:rPr lang="ru-RU" sz="2800" dirty="0" err="1" smtClean="0"/>
              <a:t>Сингх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7" name="Содержимое 6" descr="gs_bhaibeantsinghsatwantsingh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57158" y="2071678"/>
            <a:ext cx="4920916" cy="3045809"/>
          </a:xfrm>
        </p:spPr>
      </p:pic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5357818" y="1571612"/>
            <a:ext cx="3328982" cy="484677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«Сикхи </a:t>
            </a:r>
            <a:r>
              <a:rPr lang="ru-RU" dirty="0" err="1" smtClean="0"/>
              <a:t>присягнулися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помститися</a:t>
            </a:r>
            <a:r>
              <a:rPr lang="ru-RU" dirty="0" smtClean="0"/>
              <a:t>. Не проходило </a:t>
            </a:r>
            <a:r>
              <a:rPr lang="ru-RU" dirty="0" err="1" smtClean="0"/>
              <a:t>й</a:t>
            </a:r>
            <a:r>
              <a:rPr lang="ru-RU" dirty="0" smtClean="0"/>
              <a:t> дня, </a:t>
            </a:r>
            <a:r>
              <a:rPr lang="ru-RU" dirty="0" err="1" smtClean="0"/>
              <a:t>щоб</a:t>
            </a:r>
            <a:r>
              <a:rPr lang="ru-RU" dirty="0" smtClean="0"/>
              <a:t> вони не </a:t>
            </a:r>
            <a:r>
              <a:rPr lang="ru-RU" dirty="0" err="1" smtClean="0"/>
              <a:t>погрожували</a:t>
            </a:r>
            <a:r>
              <a:rPr lang="ru-RU" dirty="0" smtClean="0"/>
              <a:t> </a:t>
            </a:r>
            <a:r>
              <a:rPr lang="ru-RU" dirty="0" err="1" smtClean="0"/>
              <a:t>смертю</a:t>
            </a:r>
            <a:r>
              <a:rPr lang="ru-RU" dirty="0" smtClean="0"/>
              <a:t> </a:t>
            </a:r>
            <a:r>
              <a:rPr lang="ru-RU" dirty="0" err="1" smtClean="0"/>
              <a:t>прем'єр-міністру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внукам».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71472" y="5572140"/>
            <a:ext cx="4171952" cy="869934"/>
          </a:xfrm>
        </p:spPr>
        <p:txBody>
          <a:bodyPr/>
          <a:lstStyle/>
          <a:p>
            <a:r>
              <a:rPr lang="ru-RU" sz="2400" dirty="0" err="1" smtClean="0"/>
              <a:t>Поштова</a:t>
            </a:r>
            <a:r>
              <a:rPr lang="ru-RU" sz="2400" dirty="0" smtClean="0"/>
              <a:t> марка СРСР </a:t>
            </a:r>
            <a:r>
              <a:rPr lang="ru-RU" sz="2400" dirty="0" err="1" smtClean="0"/>
              <a:t>присвячена</a:t>
            </a:r>
            <a:r>
              <a:rPr lang="ru-RU" sz="2400" dirty="0" smtClean="0"/>
              <a:t> І. </a:t>
            </a:r>
            <a:r>
              <a:rPr lang="ru-RU" sz="2400" dirty="0" err="1" smtClean="0"/>
              <a:t>Ганді</a:t>
            </a:r>
            <a:r>
              <a:rPr lang="ru-RU" sz="2400" dirty="0" smtClean="0"/>
              <a:t>, 1984</a:t>
            </a:r>
            <a:endParaRPr lang="ru-RU" sz="2400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5357818" y="1214422"/>
            <a:ext cx="2514600" cy="4572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історію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Індіра</a:t>
            </a:r>
            <a:r>
              <a:rPr lang="ru-RU" sz="2400" dirty="0" smtClean="0"/>
              <a:t> </a:t>
            </a:r>
            <a:r>
              <a:rPr lang="ru-RU" sz="2400" dirty="0" err="1" smtClean="0"/>
              <a:t>Ганді</a:t>
            </a:r>
            <a:r>
              <a:rPr lang="ru-RU" sz="2400" dirty="0" smtClean="0"/>
              <a:t> </a:t>
            </a:r>
            <a:r>
              <a:rPr lang="ru-RU" sz="2400" dirty="0" err="1" smtClean="0"/>
              <a:t>увійшла</a:t>
            </a:r>
            <a:r>
              <a:rPr lang="ru-RU" sz="2400" dirty="0" smtClean="0"/>
              <a:t> не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як перша </a:t>
            </a:r>
            <a:r>
              <a:rPr lang="ru-RU" sz="2400" dirty="0" err="1" smtClean="0"/>
              <a:t>жінка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очолювала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протягом</a:t>
            </a:r>
            <a:r>
              <a:rPr lang="ru-RU" sz="2400" dirty="0" smtClean="0"/>
              <a:t> </a:t>
            </a:r>
            <a:r>
              <a:rPr lang="ru-RU" sz="2400" dirty="0" err="1" smtClean="0"/>
              <a:t>декількох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уряд </a:t>
            </a:r>
            <a:r>
              <a:rPr lang="ru-RU" sz="2400" dirty="0" err="1" smtClean="0"/>
              <a:t>Індії</a:t>
            </a:r>
            <a:r>
              <a:rPr lang="ru-RU" sz="2400" dirty="0" smtClean="0"/>
              <a:t>. </a:t>
            </a:r>
            <a:r>
              <a:rPr lang="ru-RU" sz="2400" dirty="0" err="1" smtClean="0"/>
              <a:t>Розумний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енергійний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політик</a:t>
            </a:r>
            <a:endParaRPr lang="ru-RU" sz="2400" dirty="0"/>
          </a:p>
        </p:txBody>
      </p:sp>
      <p:pic>
        <p:nvPicPr>
          <p:cNvPr id="9" name="Содержимое 8" descr="433px-USSR_stamp_I.Gandhi_1984_5k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214290"/>
            <a:ext cx="3786214" cy="524648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865362" cy="3506088"/>
          </a:xfrm>
        </p:spPr>
        <p:txBody>
          <a:bodyPr>
            <a:normAutofit/>
          </a:bodyPr>
          <a:lstStyle/>
          <a:p>
            <a:r>
              <a:rPr lang="uk-UA" sz="2800" dirty="0" smtClean="0"/>
              <a:t>1.</a:t>
            </a:r>
            <a:r>
              <a:rPr lang="en-US" sz="2800" dirty="0" smtClean="0"/>
              <a:t> </a:t>
            </a:r>
            <a:r>
              <a:rPr lang="en-US" sz="2800" dirty="0" smtClean="0">
                <a:hlinkClick r:id="rId2"/>
              </a:rPr>
              <a:t>http://uk.wikipedia.org/wiki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2.</a:t>
            </a:r>
            <a:r>
              <a:rPr lang="en-US" sz="2800" dirty="0" smtClean="0"/>
              <a:t>http://images.yandex.ua/yandsearch?tld=u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3.</a:t>
            </a:r>
            <a:r>
              <a:rPr lang="en-US" sz="2800" dirty="0" smtClean="0"/>
              <a:t>http://school.xvatit.com/index.php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/>
              <a:t>4.Підручник із Всесвітньої літератури за 11 клас.</a:t>
            </a:r>
            <a:endParaRPr lang="ru-RU" sz="2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використаної літератури: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121</TotalTime>
  <Words>122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Політичний портрет  Індіри Ганді</vt:lpstr>
      <vt:lpstr>План:</vt:lpstr>
      <vt:lpstr>           Індіра Ганді       (19 листопада 1917 -31 жовтня 1984)</vt:lpstr>
      <vt:lpstr>Основні принципи політики: </vt:lpstr>
      <vt:lpstr>Проведення соціально-економічних реформ:</vt:lpstr>
      <vt:lpstr>Вбивство прем'єр-міністру</vt:lpstr>
      <vt:lpstr>Поштова марка СРСР присвячена І. Ганді, 1984</vt:lpstr>
      <vt:lpstr>Список використаної літератури: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Політичний портрет  Індіри Ганді</dc:title>
  <dc:creator>Пользователь</dc:creator>
  <cp:lastModifiedBy>Пользователь</cp:lastModifiedBy>
  <cp:revision>12</cp:revision>
  <dcterms:created xsi:type="dcterms:W3CDTF">2013-11-20T17:33:36Z</dcterms:created>
  <dcterms:modified xsi:type="dcterms:W3CDTF">2013-12-03T15:00:10Z</dcterms:modified>
</cp:coreProperties>
</file>