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lt-sector.net/uploads/posts/2011-06/1309424617_42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hyperlink" Target="http://alt-sector.net/uploads/posts/2011-06/1309424684_moto-sezon2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500306"/>
            <a:ext cx="7829576" cy="2928958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Субкультуры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714380"/>
          </a:xfrm>
        </p:spPr>
        <p:txBody>
          <a:bodyPr>
            <a:normAutofit/>
          </a:bodyPr>
          <a:lstStyle/>
          <a:p>
            <a:r>
              <a:rPr lang="ru-RU" b="1" dirty="0" smtClean="0"/>
              <a:t>Субкультура Хакеры 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928670"/>
            <a:ext cx="3571900" cy="5786478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 smtClean="0"/>
              <a:t>Молодежная субкультура </a:t>
            </a:r>
            <a:r>
              <a:rPr lang="ru-RU" sz="4800" b="1" dirty="0" smtClean="0"/>
              <a:t>хакеры</a:t>
            </a:r>
            <a:r>
              <a:rPr lang="ru-RU" sz="4800" dirty="0" smtClean="0"/>
              <a:t> является одной из самых молодых направлений нашего тысячелетия. Как правило, это люди (юноши и лица до 30 лет), которые виртуозно владеют компьютерами. По внешнему виду их трудно определить на улице. Большинство из них предпочитают сидеть дома за компьютером, нежели проводить время в компании сверстников на улице или в развлекательных заведениях.</a:t>
            </a:r>
            <a:br>
              <a:rPr lang="ru-RU" sz="4800" dirty="0" smtClean="0"/>
            </a:br>
            <a:r>
              <a:rPr lang="ru-RU" sz="4800" dirty="0" smtClean="0"/>
              <a:t>Кто такие хакеры? В первую очередь, это те люди, которые могут взломать программы или целые сайты, они с легкость обходят любы защитные системы. Поскольку компьютеры в широком применении появились сравнительно недавно, то и сама субкультура была основана несколько позже. Но активное развитие компьютерных технологий, в частности интернета, сделали ее одной из самых массовых в нашем тысячелетии.</a:t>
            </a:r>
            <a:br>
              <a:rPr lang="ru-RU" sz="4800" dirty="0" smtClean="0"/>
            </a:br>
            <a:r>
              <a:rPr lang="ru-RU" sz="4800" dirty="0" smtClean="0"/>
              <a:t>Как правило далеко не все они раскрывают свои личности. В сети они прячутся за вымышленными и именами, называемыми Никами. Назвать реальное имя согласиться далеко не каждый представитель этого движения, так как это подорвет не только его авторитет, но и безопасность. Так повелось, что за активностью эти компьютерных гениев, следят спец. службы многих стран, и лишний раз «</a:t>
            </a:r>
            <a:r>
              <a:rPr lang="ru-RU" sz="4800" b="1" dirty="0" err="1" smtClean="0"/>
              <a:t>мониторить</a:t>
            </a:r>
            <a:r>
              <a:rPr lang="ru-RU" sz="4800" dirty="0" smtClean="0"/>
              <a:t>» себя, не кому не хочется, тем более когда современное законодательство обратило свой взор в интернет и ужесточило наказания за преступления, совершенные в виртуальной сети.</a:t>
            </a:r>
            <a:br>
              <a:rPr lang="ru-RU" sz="4800" dirty="0" smtClean="0"/>
            </a:br>
            <a:r>
              <a:rPr lang="ru-RU" sz="4800" dirty="0" smtClean="0"/>
              <a:t>Хакеры по своей природе проводят больше времени ха компьютером и в интернете. Нежели в реальной жизни.</a:t>
            </a:r>
          </a:p>
          <a:p>
            <a:endParaRPr lang="ru-RU" dirty="0"/>
          </a:p>
        </p:txBody>
      </p:sp>
      <p:pic>
        <p:nvPicPr>
          <p:cNvPr id="5" name="Содержимое 4" descr="Хакеры - Субкультура \ История \ Фотографии \ Картинки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000108"/>
            <a:ext cx="36909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encrypted-tbn3.gstatic.com/images?q=tbn:ANd9GcSdOsbSANUKJ5YzTPBstWqL5CK_WAu--QXMtcoMa_Lwu-fR3lhFm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571876"/>
            <a:ext cx="2655921" cy="1928826"/>
          </a:xfrm>
          <a:prstGeom prst="rect">
            <a:avLst/>
          </a:prstGeom>
          <a:noFill/>
        </p:spPr>
      </p:pic>
      <p:pic>
        <p:nvPicPr>
          <p:cNvPr id="17412" name="Picture 4" descr="http://primetop.ru/wp-content/uploads/2012/06/hacker-att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714884"/>
            <a:ext cx="2571767" cy="20225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868346"/>
          </a:xfrm>
        </p:spPr>
        <p:txBody>
          <a:bodyPr/>
          <a:lstStyle/>
          <a:p>
            <a:r>
              <a:rPr lang="ru-RU" b="1" dirty="0" smtClean="0"/>
              <a:t> Субкультура </a:t>
            </a:r>
            <a:r>
              <a:rPr lang="ru-RU" b="1" dirty="0" err="1" smtClean="0"/>
              <a:t>Анимешники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3714776" cy="5000660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 smtClean="0"/>
              <a:t>Субкультура </a:t>
            </a:r>
            <a:r>
              <a:rPr lang="ru-RU" sz="2900" b="1" dirty="0" err="1" smtClean="0"/>
              <a:t>Анимешники</a:t>
            </a:r>
            <a:r>
              <a:rPr lang="ru-RU" sz="2900" dirty="0" smtClean="0"/>
              <a:t>, произошло от японских сериалов </a:t>
            </a:r>
            <a:r>
              <a:rPr lang="ru-RU" sz="2900" dirty="0" err="1" smtClean="0"/>
              <a:t>Аниме</a:t>
            </a:r>
            <a:r>
              <a:rPr lang="ru-RU" sz="2900" dirty="0" smtClean="0"/>
              <a:t>, которые стали масштабно сниматься в двадцатом веке. Из музыки, предпочтение и приоритет отдается японской, как правило это</a:t>
            </a:r>
            <a:br>
              <a:rPr lang="ru-RU" sz="2900" dirty="0" smtClean="0"/>
            </a:br>
            <a:r>
              <a:rPr lang="ru-RU" sz="2900" dirty="0" smtClean="0"/>
              <a:t>стиль </a:t>
            </a:r>
            <a:r>
              <a:rPr lang="ru-RU" sz="2900" b="1" dirty="0" err="1" smtClean="0"/>
              <a:t>J-Rock</a:t>
            </a:r>
            <a:r>
              <a:rPr lang="ru-RU" sz="2900" b="1" dirty="0" smtClean="0"/>
              <a:t>.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Из всех существующих, современных молодежных субкультур, имена эта является самой безобидной, не несущей никакой опасности, как для общества, так и для своих последователей. Из её положительных свойств, можно выделить фанатичное изучение японкой культуры в целом.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Основное, чем занимаются </a:t>
            </a:r>
            <a:r>
              <a:rPr lang="ru-RU" sz="2900" dirty="0" err="1" smtClean="0"/>
              <a:t>Анимешники</a:t>
            </a:r>
            <a:r>
              <a:rPr lang="ru-RU" sz="2900" dirty="0" smtClean="0"/>
              <a:t> – это просмотр </a:t>
            </a:r>
            <a:r>
              <a:rPr lang="ru-RU" sz="2900" dirty="0" err="1" smtClean="0"/>
              <a:t>Аниме</a:t>
            </a:r>
            <a:r>
              <a:rPr lang="ru-RU" sz="2900" dirty="0" smtClean="0"/>
              <a:t> в большом количестве и обсуждении его в своем круге. У каждого есть свой любимый герой, более того, 90 процентов последователей этого движения, помнят практически все просмотренные сериалы и полнометражные мультфильмы наизусть, вплоть до реплик персонаж</a:t>
            </a:r>
            <a:r>
              <a:rPr lang="ru-RU" dirty="0" smtClean="0"/>
              <a:t>ей. </a:t>
            </a:r>
            <a:endParaRPr lang="ru-RU" dirty="0"/>
          </a:p>
        </p:txBody>
      </p:sp>
      <p:pic>
        <p:nvPicPr>
          <p:cNvPr id="5" name="Содержимое 4" descr="http://upload.wikimedia.org/wikipedia/ru/b/b4/K_(%D0%B0%D0%BD%D0%B8%D0%BC%D0%B5)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214422"/>
            <a:ext cx="255468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anime.sevstar.net/uploads/posts/2007-12/thumbs/1197059102_632f0c3ba2056bd349b4c5eb6b5dd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256"/>
            <a:ext cx="3214710" cy="2428870"/>
          </a:xfrm>
          <a:prstGeom prst="rect">
            <a:avLst/>
          </a:prstGeom>
          <a:noFill/>
        </p:spPr>
      </p:pic>
      <p:pic>
        <p:nvPicPr>
          <p:cNvPr id="23556" name="Picture 4" descr="http://download.loveradio.ru/pub/9276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5513" y="1285860"/>
            <a:ext cx="2196698" cy="292893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25470"/>
          </a:xfrm>
        </p:spPr>
        <p:txBody>
          <a:bodyPr>
            <a:normAutofit/>
          </a:bodyPr>
          <a:lstStyle/>
          <a:p>
            <a:r>
              <a:rPr lang="ru-RU" b="1" dirty="0" smtClean="0"/>
              <a:t>Субкультура </a:t>
            </a:r>
            <a:r>
              <a:rPr lang="ru-RU" b="1" dirty="0" err="1" smtClean="0"/>
              <a:t>Б</a:t>
            </a:r>
            <a:r>
              <a:rPr lang="ru-RU" b="1" dirty="0" err="1" smtClean="0"/>
              <a:t>айкеры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1071546"/>
            <a:ext cx="4214842" cy="5500726"/>
          </a:xfrm>
        </p:spPr>
        <p:txBody>
          <a:bodyPr>
            <a:noAutofit/>
          </a:bodyPr>
          <a:lstStyle/>
          <a:p>
            <a:r>
              <a:rPr lang="ru-RU" sz="1350" b="1" dirty="0" smtClean="0"/>
              <a:t>Субкультура </a:t>
            </a:r>
            <a:r>
              <a:rPr lang="ru-RU" sz="1350" b="1" dirty="0" err="1" smtClean="0"/>
              <a:t>байкеры</a:t>
            </a:r>
            <a:r>
              <a:rPr lang="ru-RU" sz="1350" dirty="0" smtClean="0"/>
              <a:t> уходит далеко корням примерно в </a:t>
            </a:r>
            <a:r>
              <a:rPr lang="ru-RU" sz="1350" dirty="0" smtClean="0"/>
              <a:t>60-70-е года </a:t>
            </a:r>
            <a:r>
              <a:rPr lang="ru-RU" sz="1350" dirty="0" smtClean="0"/>
              <a:t>именно тогда начало формироваться это направление. Составляющие этого класса, как правило, мужчины от 30 лет, которые не представляют себе жизнь без следующих вещей: мотоцикла, пива и рок музыки. Все эти три элемента, неразрывно связаны между собой.</a:t>
            </a:r>
            <a:br>
              <a:rPr lang="ru-RU" sz="1350" dirty="0" smtClean="0"/>
            </a:br>
            <a:r>
              <a:rPr lang="ru-RU" sz="1350" dirty="0" smtClean="0"/>
              <a:t>Отличительными чертами </a:t>
            </a:r>
            <a:r>
              <a:rPr lang="ru-RU" sz="1350" b="1" dirty="0" err="1" smtClean="0"/>
              <a:t>байкеров</a:t>
            </a:r>
            <a:r>
              <a:rPr lang="ru-RU" sz="1350" b="1" dirty="0" smtClean="0"/>
              <a:t> </a:t>
            </a:r>
            <a:r>
              <a:rPr lang="ru-RU" sz="1350" dirty="0" smtClean="0"/>
              <a:t> </a:t>
            </a:r>
            <a:r>
              <a:rPr lang="ru-RU" sz="1350" dirty="0" smtClean="0"/>
              <a:t>от других видов субкультур </a:t>
            </a:r>
            <a:r>
              <a:rPr lang="ru-RU" sz="1350" dirty="0" smtClean="0"/>
              <a:t>является</a:t>
            </a:r>
            <a:r>
              <a:rPr lang="ru-RU" sz="1350" dirty="0" smtClean="0"/>
              <a:t> </a:t>
            </a:r>
            <a:r>
              <a:rPr lang="ru-RU" sz="1350" dirty="0" smtClean="0"/>
              <a:t> </a:t>
            </a:r>
            <a:r>
              <a:rPr lang="ru-RU" sz="1350" dirty="0" smtClean="0"/>
              <a:t>мотоцикл, длинные волосы, кожа, борода и пивной живот. Как правило, они ездят группами, редко их можно встретить по одному. Каждый уважающий себя </a:t>
            </a:r>
            <a:r>
              <a:rPr lang="ru-RU" sz="1350" dirty="0" err="1" smtClean="0"/>
              <a:t>байкер</a:t>
            </a:r>
            <a:r>
              <a:rPr lang="ru-RU" sz="1350" dirty="0" smtClean="0"/>
              <a:t> состоит в клубе. </a:t>
            </a:r>
            <a:br>
              <a:rPr lang="ru-RU" sz="1350" dirty="0" smtClean="0"/>
            </a:br>
            <a:r>
              <a:rPr lang="ru-RU" sz="1350" dirty="0" smtClean="0"/>
              <a:t>От других представителей различных субкультур, их отличает более </a:t>
            </a:r>
            <a:r>
              <a:rPr lang="ru-RU" sz="1350" dirty="0" smtClean="0"/>
              <a:t>менее </a:t>
            </a:r>
            <a:r>
              <a:rPr lang="ru-RU" sz="1350" dirty="0" smtClean="0"/>
              <a:t>спокойный характер (относительно), они первыми не ввязываются в драки, живут сами по себе, но если тронуть мотоциклиста, </a:t>
            </a:r>
            <a:r>
              <a:rPr lang="ru-RU" sz="1350" dirty="0" smtClean="0"/>
              <a:t>состоящего в</a:t>
            </a:r>
            <a:r>
              <a:rPr lang="ru-RU" sz="1350" dirty="0" smtClean="0"/>
              <a:t> </a:t>
            </a:r>
            <a:r>
              <a:rPr lang="ru-RU" sz="1350" b="1" dirty="0" err="1" smtClean="0"/>
              <a:t>байкерском</a:t>
            </a:r>
            <a:r>
              <a:rPr lang="ru-RU" sz="1350" b="1" dirty="0" smtClean="0"/>
              <a:t> клубе</a:t>
            </a:r>
            <a:r>
              <a:rPr lang="ru-RU" sz="1350" dirty="0" smtClean="0"/>
              <a:t>, ничего хорошего из этого не выйдет. Клуб, это не просто </a:t>
            </a:r>
            <a:r>
              <a:rPr lang="ru-RU" sz="1350" dirty="0" err="1" smtClean="0"/>
              <a:t>объеденение</a:t>
            </a:r>
            <a:r>
              <a:rPr lang="ru-RU" sz="1350" dirty="0" smtClean="0"/>
              <a:t> по интересам. Это целая семья, которая стоит друг за друга до конца. </a:t>
            </a:r>
            <a:endParaRPr lang="ru-RU" sz="1350" dirty="0"/>
          </a:p>
        </p:txBody>
      </p:sp>
      <p:pic>
        <p:nvPicPr>
          <p:cNvPr id="7" name="Содержимое 6" descr="Субкультура байкеры.  + Фото. Рассматриваем подробно">
            <a:hlinkClick r:id="rId2"/>
          </p:cNvPr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убкультура байкеры.  + Фото. Рассматриваем подробно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9000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868346"/>
          </a:xfrm>
        </p:spPr>
        <p:txBody>
          <a:bodyPr/>
          <a:lstStyle/>
          <a:p>
            <a:r>
              <a:rPr lang="ru-RU" b="1" dirty="0" smtClean="0"/>
              <a:t>Субкультура Готы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3786214" cy="5072098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/>
              <a:t>Современная </a:t>
            </a:r>
            <a:r>
              <a:rPr lang="ru-RU" sz="5600" b="1" dirty="0" smtClean="0"/>
              <a:t>субкультура Готы</a:t>
            </a:r>
            <a:r>
              <a:rPr lang="ru-RU" sz="5600" dirty="0" smtClean="0"/>
              <a:t>, как и </a:t>
            </a:r>
            <a:r>
              <a:rPr lang="ru-RU" sz="5600" dirty="0" smtClean="0"/>
              <a:t>любое современное </a:t>
            </a:r>
            <a:r>
              <a:rPr lang="ru-RU" sz="5600" dirty="0" smtClean="0"/>
              <a:t>течение молодежи берет свое начало </a:t>
            </a:r>
            <a:r>
              <a:rPr lang="ru-RU" sz="5600" dirty="0" smtClean="0"/>
              <a:t>с </a:t>
            </a:r>
            <a:r>
              <a:rPr lang="ru-RU" sz="5600" dirty="0" smtClean="0"/>
              <a:t> </a:t>
            </a:r>
            <a:r>
              <a:rPr lang="ru-RU" sz="5600" dirty="0" smtClean="0"/>
              <a:t>музыки. По своему внешнему виду они отличаются преобладанием (монотонным) черного цвета в одежде и косметики (если речь идет о девушках), а также символы, имеющие отношение к смерти – зубы, кресты, </a:t>
            </a:r>
            <a:r>
              <a:rPr lang="ru-RU" sz="5600" dirty="0" smtClean="0"/>
              <a:t>пентаграммы</a:t>
            </a:r>
            <a:r>
              <a:rPr lang="ru-RU" sz="5600" dirty="0" smtClean="0"/>
              <a:t>, и так далее. За все время существования этой субкультуры Готы, ее </a:t>
            </a:r>
            <a:r>
              <a:rPr lang="ru-RU" sz="5600" dirty="0" err="1" smtClean="0"/>
              <a:t>преверженцы</a:t>
            </a:r>
            <a:r>
              <a:rPr lang="ru-RU" sz="5600" dirty="0" smtClean="0"/>
              <a:t> так и не выработали собственной </a:t>
            </a:r>
            <a:r>
              <a:rPr lang="ru-RU" sz="5600" dirty="0" smtClean="0"/>
              <a:t>идеологии, </a:t>
            </a:r>
            <a:r>
              <a:rPr lang="ru-RU" sz="5600" dirty="0" smtClean="0"/>
              <a:t>которой </a:t>
            </a:r>
            <a:r>
              <a:rPr lang="ru-RU" sz="5600" dirty="0" smtClean="0"/>
              <a:t> </a:t>
            </a:r>
            <a:r>
              <a:rPr lang="ru-RU" sz="5600" dirty="0" smtClean="0"/>
              <a:t>следовать.</a:t>
            </a:r>
            <a:br>
              <a:rPr lang="ru-RU" sz="5600" dirty="0" smtClean="0"/>
            </a:br>
            <a:r>
              <a:rPr lang="ru-RU" sz="5600" dirty="0" smtClean="0"/>
              <a:t>Единственное, что остается неизменным и вечным у представителей этого движения – мрачный вид и преобладание декаданса в настроении.</a:t>
            </a:r>
          </a:p>
          <a:p>
            <a:r>
              <a:rPr lang="ru-RU" sz="5600" dirty="0" smtClean="0"/>
              <a:t>По сложившемся традициям, излюбленное место, где собираются люди придерживающие этой субкультуры – кладбища (городские, деревенские, загородные и т.д.). Уважение к мертвым </a:t>
            </a:r>
            <a:r>
              <a:rPr lang="ru-RU" sz="5600" b="1" dirty="0" smtClean="0"/>
              <a:t>Готы</a:t>
            </a:r>
            <a:r>
              <a:rPr lang="ru-RU" sz="5600" dirty="0" smtClean="0"/>
              <a:t> никогда не испытывали, яркий пример, что они просто </a:t>
            </a:r>
            <a:r>
              <a:rPr lang="ru-RU" sz="5600" dirty="0" err="1" smtClean="0"/>
              <a:t>тусуютсяна</a:t>
            </a:r>
            <a:r>
              <a:rPr lang="ru-RU" sz="5600" dirty="0" smtClean="0"/>
              <a:t> </a:t>
            </a:r>
            <a:r>
              <a:rPr lang="ru-RU" sz="5600" dirty="0" smtClean="0"/>
              <a:t>кладбищах, т.е. развлекаются (в переносном смысле) и собираются вместе для общих бесед.</a:t>
            </a:r>
          </a:p>
          <a:p>
            <a:endParaRPr lang="ru-RU" dirty="0"/>
          </a:p>
        </p:txBody>
      </p:sp>
      <p:pic>
        <p:nvPicPr>
          <p:cNvPr id="5" name="Содержимое 4" descr="http://gothictemple.net/uploads/images/glittergoth-fairygoth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85860"/>
            <a:ext cx="2357454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.minibanda.ru/Articles/7/d/5/cache/7d5f020d-640b-4f77-b6f5-00f2eacbbb34-w500-h5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357694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anwrld.at.ua/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000108"/>
            <a:ext cx="200026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857256"/>
          </a:xfrm>
        </p:spPr>
        <p:txBody>
          <a:bodyPr/>
          <a:lstStyle/>
          <a:p>
            <a:r>
              <a:rPr lang="ru-RU" b="1" dirty="0" smtClean="0"/>
              <a:t>Субкультура </a:t>
            </a:r>
            <a:r>
              <a:rPr lang="ru-RU" b="1" dirty="0" err="1" smtClean="0"/>
              <a:t>Растаманы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3500462" cy="514353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Зарождение </a:t>
            </a:r>
            <a:r>
              <a:rPr lang="ru-RU" b="1" dirty="0" smtClean="0"/>
              <a:t>субкультуры </a:t>
            </a:r>
            <a:r>
              <a:rPr lang="ru-RU" b="1" dirty="0" err="1" smtClean="0"/>
              <a:t>Растаманы</a:t>
            </a:r>
            <a:r>
              <a:rPr lang="ru-RU" dirty="0" smtClean="0"/>
              <a:t> (второе </a:t>
            </a:r>
            <a:r>
              <a:rPr lang="ru-RU" sz="2900" dirty="0" smtClean="0"/>
              <a:t>название </a:t>
            </a:r>
            <a:r>
              <a:rPr lang="ru-RU" sz="2900" dirty="0" err="1" smtClean="0"/>
              <a:t>Растафари</a:t>
            </a:r>
            <a:r>
              <a:rPr lang="ru-RU" sz="2900" dirty="0" smtClean="0"/>
              <a:t>), произошло примерно в 1920-х годах. Сама культура, начало свое распространение с территории Африки, позже охватив </a:t>
            </a:r>
            <a:r>
              <a:rPr lang="ru-RU" sz="2900" dirty="0" err="1" smtClean="0"/>
              <a:t>Карибский</a:t>
            </a:r>
            <a:r>
              <a:rPr lang="ru-RU" sz="2900" dirty="0" smtClean="0"/>
              <a:t> бассейн. Идеология строится вокруг культа конопли (</a:t>
            </a:r>
            <a:r>
              <a:rPr lang="ru-RU" sz="2900" dirty="0" err="1" smtClean="0"/>
              <a:t>канабиса</a:t>
            </a:r>
            <a:r>
              <a:rPr lang="ru-RU" sz="2900" dirty="0" smtClean="0"/>
              <a:t>), чрезмерного употребления этого природного продукта и прослушивания композиций, записанных в стиле </a:t>
            </a:r>
            <a:r>
              <a:rPr lang="ru-RU" sz="2900" b="1" dirty="0" smtClean="0"/>
              <a:t>Регги</a:t>
            </a:r>
            <a:r>
              <a:rPr lang="ru-RU" sz="2900" b="1" u="sng" dirty="0" smtClean="0"/>
              <a:t>.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Внешний вид очень прост, но в тоже время очень бросок, т.е.обычные майки </a:t>
            </a:r>
            <a:r>
              <a:rPr lang="ru-RU" sz="2900" dirty="0" smtClean="0"/>
              <a:t>с </a:t>
            </a:r>
            <a:r>
              <a:rPr lang="ru-RU" sz="2900" dirty="0" smtClean="0"/>
              <a:t>изображением или символикой конопли, вручную связанных шапок или балахонов, </a:t>
            </a:r>
            <a:r>
              <a:rPr lang="ru-RU" sz="2900" dirty="0" err="1" smtClean="0"/>
              <a:t>дреды</a:t>
            </a:r>
            <a:r>
              <a:rPr lang="ru-RU" sz="2900" dirty="0" smtClean="0"/>
              <a:t>. Цветовая гамма в одежде, атрибутике и символике заключается в трех цветах: </a:t>
            </a:r>
            <a:r>
              <a:rPr lang="ru-RU" sz="2900" i="1" dirty="0" smtClean="0"/>
              <a:t>красным, желтым, зеленым</a:t>
            </a:r>
            <a:r>
              <a:rPr lang="ru-RU" sz="2900" dirty="0" smtClean="0"/>
              <a:t>. Такое сочетание цветов распространенно по всему миру.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Не редко в волосы вплетаются разные предметы: шарики, нитки и так далее. Большинство </a:t>
            </a:r>
            <a:r>
              <a:rPr lang="ru-RU" sz="2900" b="1" dirty="0" err="1" smtClean="0"/>
              <a:t>Растаманов</a:t>
            </a:r>
            <a:r>
              <a:rPr lang="ru-RU" sz="2900" dirty="0" smtClean="0"/>
              <a:t>, носит длинные </a:t>
            </a:r>
            <a:r>
              <a:rPr lang="ru-RU" sz="2900" dirty="0" err="1" smtClean="0"/>
              <a:t>дреды</a:t>
            </a:r>
            <a:r>
              <a:rPr lang="ru-RU" sz="2900" dirty="0" smtClean="0"/>
              <a:t>, подчеркивая свое отношение к своей </a:t>
            </a:r>
            <a:r>
              <a:rPr lang="ru-RU" sz="2900" b="1" dirty="0" smtClean="0"/>
              <a:t>субкультуре</a:t>
            </a:r>
            <a:r>
              <a:rPr lang="ru-RU" sz="2900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Растаманы - Субкультура, картини, растафари, фото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71546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eg;base64,/9j/4AAQSkZJRgABAQAAAQABAAD/2wCEAAkGBhQSEBITExQSFRQWFhYaFhYXFxQZGhgaGRQXFRgbFhoZHSYgFxojHBcWIC8gIycpLCwsFx4xNTAqNSYrLCkBCQoKDgwOGg8PGiokHyIsLC0sKSwqKTUsKjUsLCwsKiwsNCwsLyopKSksLCwtLCwsLykpMCksLCwsLCosLSkpLP/AABEIALoBDwMBIgACEQEDEQH/xAAbAAEAAgMBAQAAAAAAAAAAAAAABQYCAwQBB//EAD0QAAEDAgQDBwEGBQQBBQAAAAEAAhEDIQQFEjFBUWEGEyJxgZGhsSMyQsHR8BRScoLhFTOS8aIWJENi0v/EABsBAQADAQEBAQAAAAAAAAAAAAADBAUBAgYH/8QAMhEAAgIBAwEECQQCAwAAAAAAAAECEQMEEiExE0FRYSJxkaGxwdHh8AUUI4Ey8RVSYv/aAAwDAQACEQMRAD8AsCIi/LT7oIiLgCIiAIiIAiIgCIiAIiIAiIgCIiAIiIAiIgCIiAIiIAiIgCIiAIiIAkoi6AiIuAIiIAiIgCIiAIiIAiIgCIiAIiIAixdUAiSBMAepAHyQPVcmFzinUqCmwlzjMQLGBMzyUkcc5JtLhEcssINKTSs7UWLXz+fRZLwSBF6QvEZwIiLh0IiIAiIgCIiAIiIAiIugIiLgCIiAIiIAiIgMK1YMaXOMNAknkFSc17dVNZ7kNDBaSJc6bAxNug911dvM0LQyi0/eBc6PZo97+yqVPDzVAc0gA+KZkbX9AI9V9R+l/p+Lsu2zK76LyMPW6ue/s8brxZaso7UYgQatPXTO7wACOtrEfuVc2qjUmxEmIg7E2FgBGxIJHLzVj7L5g11LQXSWBzQSIBDXaRfaRa3GFU1umjL+THFLxr4+HHkWtPlcfQm2/WSqICiwjSC5sfje6ZrLSWj70bgc443j3XSoPPcwgPoubOtpLXAtAiCQHaiOIv09lY0+LtciVX4+rvIc2RQhbdEDmGdvdqaC0ybvBMDci25FxA3lo5FcuExRoONam9pLWwYaQ5gc4OJAIIuLX5plIotGo67h0mTwdYNAvtF4585HRjmNeC4RaJMyTJ28ogReCJX1L2Q/jUfR7/Pu/OnqMTbLJ6cnb+xK5b2gDmudPic5sC3Nxd6Xgec8FZaVQOAI2K+YZPUa2oO8fAaZFnXHCBzvxV9y3Mu8e4taG0g0RvNtLAT1M7ch5rN12gal/FF9Lv5FvT63dzkfLdV4Eq7deIa0kA7/ALN/ndFhzTT5NSLTQRajimAxqEjf/PJbVxxa6o6mn0Czqtgx0H0XBm2YijSLrE7NB4u4BUfNMLVrvfXdWc2XEsE7DhYHwwN+XJaWj0P7iLlKW1eNWVNRqeyaSVn0RFUux+cPJFGq6XElokzBkgX5E29QrY10gEbFVNTp5afI4S9pPiyrJFSXeeoiEqsShERAERF0BERcAREQBFi94AJOwEn0XTg8NLdTxvsOQVjDgeX1EOXKsZqp0y6YBIG54e69GHcdgPUx+pXuPz1lCk47htgBG5IA8rkKr5l2geRDnQDBhtgZPyr60UVXeV455TddCA7a4d/8U9xFtLIIMxvN+FwoSmXPeCXOJdxJMmP2FY8fXZUaWbE+4E3svXZYzUwhv80nqWiD7ge63cOsUMag41SpepL5lbN+ltzc4yvp73z7DkOYPoBwhpLxGrSJ2+HdQuzBuq1dHeVHud4SA4/zRp0jYSYafIclm6nLgHCWtBJJFjIjyP8AhYYuhUpV6XesDdTS6mbGxgjyI5dQo3neSOxetj9soJ5JPvpL4l7oYF7Whuk2AG7TtbgZKxIgxx5JQzpr6bXWnZw5OG/odx5rCvm9ODN3cG8/8dVj5NHF8rgmhqZLhmTnAAk2AuTyVM7S1Wu8QcS6bNfBOk3s0CWjj4jx4SuzHY1xcS9w7u2lgaAAZtAF3HzWrB4ZuIrMb4vC4uc1wAB0gu8YPCREHmpdHhWCfadV4njUz7WG3p5EFSqtpt+1p6nEkyS4RLbfdItY26+S04nGu0HQ1xA3JM+schsp7MMC19Zz3HwgwBBuGmJJ2Owt1K8w2BLhWdu3S+TAAEguPtqBla37jHPmvp6ij2c4rqV7L8K6q9zoNoLgPvQDpls7gR5q0ZPhAcS6kH1GhtF5aA7TqeGhxY/hoJ5mRzUZkbDTqupgtIeXBtQcxAvB5GVz4B5DgQ9wewuE8/ERJ5/qp3muT49FdPz+iPsqSp8vqWns8GuGtrfFculziTPGNJDQdxJ25qeGD1CHvc2eAGn5Nz8eSr3ZHJXOPePJFJhkQSA8g/Nxfltzi4PxjTvYddlk5MUe03dWXY5JbdvcRWK7Nt0uLHOaQ0xqLnCRzvcHiIVQdnb5GklrhZ3nyjYj9Vf6mMDLW6fl++io2c4MHFPDQZcGk+Znb4UsalF7ypqckoQuLoicwzGrWezXLw10hoAtxIIHksP9TDdTdJvYgja+9/1OylsLltSm4lrWnfYg3MOm3p7hReLwZdUMgR4biLi8kEK/jyY62NVFFPt2lubuTNOT4gNrh+wDmvcZuIhx+R8qy9nM/wBTi1x/3KlQsH8snVH9NyPMe1ebRpg6TBLnXcQLA7xyt8qZw9CmzTUbh3NYHACrD4B4XPDhZVdVihmUuH5f0XtJnlw1SS99u2W9etC48JjAbE+RMX4Qeot5+66e98WnjE+QlfMdk4TqXcbu9ONoyREUBKERF0BERcARF24am1rdbhJ3A3jr5qbFieSVEeSagrOXE4J2ndvOOfSwPCf8qrdou1dSo5tHDhzQTpMRqcYjSI2jjH5XdqO0n3hS1NJIG/E24f8Aagcrc2n9o92gi1O032LuvH9kL6jS6WOKF16jDzZnklVkzXw3es0BwAFNjYtqlpm/8w2vdRuHquOprmToaZO/hPH9wvGYwjTrMjZtRsHbysfgrHGV4+0BJLbkjiOvI734xxXVGW6vZ+eZ7dbeOPEwx1bxM8OnSDbYGSDb93Xb/F+CxvwWnMHNe0ADYHw2kcfAeBngbKLr4stlsh0WEDflY8fKV7np+1ipxLel1scV4p8Px8fPyJPE41jaoDdWjwzq47Ek8OkBbc97RCvSaA0yypq1HdxgtcBfaDy4LhyrKtdQmuRTY0H7x038hf0sunCZxSoF7aZ1zI1uFhO+gdVo4dJFJOS5+1f7MTUap7tkG2l3vm+bN9DNZpkCRLZDtuAkW25SOJC6MBi6TgAZaeNyD68/WVCFjqp1MaXAajAvA2mOOxM9VL5Flrg7vHghs6IMWLhBLxuNxAI68FlaqGOKaT6efea2m2ywvLKXpN0onS3LImoSajmk6RwDbwWji7ny4dZ3shgJFfEEgucXNYBuA2JnqYb7KpYvGCnUAkaS4bFwLJAcAeW8DyUvluZOouLmOL2PMvbYQeJbwnpbZV827sq8fZ6vIrw9KTfg/wCyGx8trPpncOhm5LmuPgIHEmfkq1NYKWEq0iQCKbzUcdhUqMLAwR/KLW3I6LsfiKTCCdBgEtqd2XPANxoeB4Rvuq32gzoR3TNyCYkeEf8A6I9eHMlGTzNKKoPjqQ9LFd3RcQBMAN4SSPDPWDPoteQ0Qajab6bjJF44fivwkArXiKc1QBMNix3sxrRPypnC1xTgngDz3Nrx6q5Oo8LrI5G2rfcWHFZvoaGkgAw1rR6QGj26KMp5k15IaSSNzB0/8vu/KgMyzqaof4fBsLmdRg3tx4W3WeEzNtNzmg6WOAIJGoTYi44TYqGUJRXQvYcMMkbvkmX424JJjb0XE7HTWc8GRAaNpgAbSOc/Kjc4pMjwluoNFgTsb+HYuHzzBWGBfLHFwNoDRO7jO55ceZUiVw3oztRp8k8iwr2k/wD6iwGYd+LieMA25FQOaY7UXHZS2Z4dgaQyxptBebR5HmZgdSYVbqYhveskwJBNuvymC8zUnbKOp0s8E1Cb68plm7IZTTgVqzC58ywP2HIhvPjJ5iFfG4gOaWPaC07iBBHJVPKmVK5+zGmmPxvBE9QBuSrpgsE1rQJLiBcmfgbBRZpNy59ngaOKCUaRT85y9uGqU3sLxTdq8IJhpERHS+xkWXRl+JJ1ExZs2Bu0XkciJmNryI2Fox+X06rND2gjhwIPMHgVV8r7PPw9ZrnvHhBkAG5OtovABGjT5GRGy8NQywkp+H5RKpShJUSSLGnt7+02+Fkvmpx2ScX3GzGW5JhEReT0ERFwGdFgLgDspN9IEGRI4BQWMxHdtD+AInyPhJ9JUhgcw1AOm0CfM8lraSFY93mZ2plc6K52g7JOqVA4cPugvc7febHSPIKu1OzmJc6H02kbAF0QOBbyPOR5r6qysCDECeK008Fck+i046qcVXBSeGLKBguwOI/DWptndrgTPQiCD7LDG9lMXRDj3LH2gmkZBEjdh32mw4BfSQA3ktjH80Wrm36Vew68KS4PjWBy+o/w6COHikf5VkynsCJDjVeI3DQGkn+oyQrtim0tTdQbqNgdif1WynTA/QL1LVzX+HB57CL/AMuSGwvZHDtB+zBPN0uJ43LpWvMsipFjmaALch9VNOrALmxVQA2vN1X7bI3bbJezilSRTOxtAMqAcXU2kf3aHn4t6LyhULmY4j7pJNv7o+q3ZZ4sWwM4Oe23JrngH1An1C46THMoVY270d5zgA/n9F5nzllfV18fsRxVRVdFfw+/uO2h2OFfDtqNe4Pe3xg3BIlu3IREcgompk1eg80z4gO7v4oGs6QG6rk+EGBMR1V6ybGMFGkJkaRf8/XdSNSqLbcwp+3mm0+UI4kkmup8vzPLcUGg93UDGxtFp3gAzv0XlOm3+HIbYucNTuNm6od6/RfUnsa4QQCOW6qfaTIgx2tohj9IMfhde8dRp9W9QvS1FpKqrk8vFTbvqUOk9zahkg/B6W8lbckoCqGOYGiqHhji4agWukix2eCDtEzCruKwZ8cA6mfejkLTz5Kf7JeEhvE1KTp/prMafhyu5nCeLtF14/PYVoOVqLLzhsrcB4nud5wB7Be4rs/h6gipSpO/tE+4Wb8WOq2U9pWXudl+it572MwvdlzafdkCxBeJ9NX5Kl5fShoaTLBWLXRblHwHfK+wGqNILr/kvkuJpOBrN406zi7a5JsTzmPZysQyOUdrfgWNLH+S0YY0OcazaTSe8fpaANXikwb7Gzj6nmprIOwZbBqsM9SPP29Vlk72fxlI/dBa15E21nwg9N/XV1V4qYsAEAiVzt3GO2PFkepxqc1J+CNeHY9oAsAPKPgn6LpdU6qq51nfc3N5MASdz0Vcxef4irLWEsDfvEGNJuIc7nY2by3XiOOUuSHclwfRqmJc0SQovMsdqvMABUbA57WY4uNZ1QHTYh5YZizi42BgiQLEe8lis2Dmgt4gkA7jgQfI2Xp6dxZxZbJXLcRL3N5Nn/yUkq5kdc6nEDUY8UbxO49SrE10iVj6/E45W644NHSTThXeeoiLPLgRFrq1o8/3zRKzl0QnafFXp09plx9BAHyuHA5l3ZtIAkxwJiLj2XL2sxB7xrr+FwBEcwIPON/WFwtxEhfWaTDWnijA1GS80mfQMDmGtjXWkm4H7spWjiZEL51lOad28neRBG3GVZ8LnYOw+VDlwuLJIZNyJmtjxTjUYnbcrgznOYGhhvxI+gVczDNC55NzwHktOIxNm3vxXI4ujZ1z6kizGvqOYDfTsTymfyUvRzwCzncPb14KqNzDSCZ38lxszG8TPlwUzwORGsiRdcRmTYkEH1UNjc/tI8IA6XUNUxV9jZc2MdqYRIExHG+/quwwK+TksnHBN0Mxp0sUWiwNJobx/C0/MH3WLcRqrYqnYB7XEibSG3PuSqhhqsubqcGltgXGYAE+o3j2WbsQaZLQ7/cHifcnSYJERx4nivb0PPD5r8ZA87deCZasnxzmU6TTsWiDzG3sCph+ZTHlHNU7CYovOoAhjWhrJ6Ek/P1XfRxxafqd/ruuTwu7fUlhk4LLhcxgn4hR/arMtVHSJHjYTfcAyfIbH0UZVxkGzviFz1sVrc1k7kSfMwB7leY4qe49Slao78qqf+9bw1w0/wBzL/N12ZI0DEuB3YWwPKqwn4C4MO+MbT1cHt/IBdVar3OYU42dp1D+qx+ZVN/5cf8AVP2Hnuv/ANfHj52Tv+sEkhwA3grbhc83bxHPz4FV2vX8dQDYPcW/06jt5XHstmHrgOmx3srHZ2rRIpltpYwOEHfgvnvaRrji8R4gGgsMbEjRAsNzc33uFaaOKBA0kA8puqPmj3txdbvGSXl2kkmCJEEH9F600PSdeHzJe02UyQxNUhlCqPDUdsRxDbXHXw+56RbcVXNjpj3PHj++KpBymo6oxmswACTwGp2zR6OKs4rPEQ42AuZkwEyQUUqd9fjwesmVTfHFEX2veG6aoNwQ0gyRBBHO0fooeiGt06p7l9hN9DrQ48J2noYXvaVlQyXlsA7Dyi9pO5/NcmVYhpZ3L/uO+6T+Fx2B6FW44/4k/wA/2inv9No7cZR8Tg6wdZ/RwvPrAd5tdzWWXUS8mYDgNBk7OB/OI9BzWoVjBpvs9oiTxA+67zEQei8pV/tLfjaLf/Zvh+oYfQrxG0q/Pz6HuVPn8/PqXDAYVrGgADVtqHGTsei9wOOPeFhINz7hVn/XLeElsxxjy9V35JqqOMRIEk8L7THE39iq+qxVik5+B6wT9NbS1gotOHolo8Rk/A8luXyzVPg3UFwZxiXU2amROxJifQcV3qBzbAV6hIs5t4iIHoYurGljGWRbmkvMhzyah6Kd+RUswxniNy6d5i/Qn8lxisRwPXmP19YU6/stXJswDe5c2fg/Assmdi63No6zt7C3p7lfVLWaeKrcvaYT0+WT/wAWRLHxeb8jZdVDHkG2ocNjHopKl2DfN6wb/SCT8wpfCdkqTI1Go8xuXEDrAH5klV8v6jpkut+pEsNHmfdRWhiheLn6LIF7x4KT3c3kaWgeboVwxWNbSYQ1s6RsLAWm58o5qtUe0Pevc55AAI0NEBouA4nVYuuSDvbguabNPUO1Gl4t/Lj4nc+OOFcyt+H5Zqd2cxDhLnU2N06iWuDonadEmVFYTLQ4Pio7WJABaIBv95zjYEz+KYvBU5jcyJaWh7W3s27nF0zcA2EgiTzO/Djw8WOkFl50EAmYm5aZAIMeq05PbHh/Qp4oPK+EzdQyJzv/AJafnrZ+pWOOyimwCajHk8A4yPaysWVZ1gSSKmGbTDQIc4Pe55vMQzpuTxWjOMVg3Bz6Qqa7hrNDWMFxfnIE7zPRU0srlzL3E72VSXJXcExje8OxdaOEDqdzP5LTTy8PqBt9Ti3TBA5gAx0E78VO5TVwg/3xXnoG6f8AxOr2TM86wBb9lQraoOk6tM9bl1l6SkpNq7ZxuO1KXcaGdjqnEtA/rclTslUnwkD+4gfS/steExp0t0VC0m+kk/WdvRdlLtBVaYdpd5/qFSnLV36Mk/cTwell4nDiOxdffvGu6C313Udm+Q1qDWvN4O4O0AwD13VvodpGEgOBb1BDh6xceylKtJtRhDg1zHDbcEKr/wAhqcMksy49X04LP7PDkT2Pk+Z4rNzV0ubIqRfjOmTPS30Czfmj31m4k3cGiAP5mt35b3N+KtGadlaTG97SimaYc4zLmuEbEFwjaNxuovB5RTBpte5zWmQ4yGjxNIgGIE7LQx6rTzhuivFdOfNfApT02aMqdHFRxbnMDiZgEeslxPXePQLrweYixBBtzVgb2RohsN1DkTB9drrnb2NZMuI9Gj81H/yGmafLX9En7PNHuOD+P4hR+a4ovfR38JPs4fSQFaT2UoxY1B1BH6KIzLs+GVafjc7UdnbwOO3UBdwavBOdR689x3Jp8sVz0NlHEtZUdJ3az41KWo5kziDI5KqZxVLa0AE2HlH67+68oV3tAkGZvcbcoP6qd4VNJkTyOMmiw1m0XOk3A5i3yq9nGh4LrAiwaALjaPY/AStmJjcR6LjfSqPNha15sP3+SnxY3HlshnO+hqOIJ06jLh91/Po7rwnoF46tph22lwP5Ee0Lor9n6jWlzSTa4dDdXlyKj6DySBB1g8RLhyDReT1/RTR2ST2uzjcl1RYMp7PsxNSqRVIa1wgNAu10kQ7fgR6K5ZdlrKDAym2B8k8yeJUR2VyV9LXUqF2p4A0kyYF5d1mbdeqsK+V/UNTLJkcFK4qvh7zb0mBQjucaYREWYXQiIuAIiIAiIgKr2tp1qJ7+lJa6BUbwFoB9YA/7VbZin1Gaxh3VBJBLGgwREhw0kjfjzX0ypTDgWuAIIIIPEHdVLKMOcJj3Uifs6wOnzb4mE9SNTfMLe0WsrE40nKKv1pfQy9Rge9O+H7n9ytVM0pxpeHMH8rg5v0gFGOpRAqODZmARB8/8r6lUphwhwBHIgH6rjqZHQdvRpeehoPuBKlj+sQ74Nf3fyOfsZrlSXsKLhsVRb908uPJbqtYyNBYL8Zv0sArDmvZrDNo1HaQwhpIOp1jFtzzUZkGSYStRa6o2HyQfG8Te1pjYhWY67FKHapS4ddPuQS0892xtc+Z7Qr+E66VN86dnadj1vfj5LlrZdReSXFjOQ12G/MkH1CmqnZLA7Fo/5v8AyKodXLmDGV6bWt0NeQ3oNR48YAUunzx1F7G1XPT7kOTA8NWk78/sSgZRpPJNekZtpAknodMlSWF1O/2cNUdP49IYP+TgFYOzeRMoUmnQ3vHeIugTfYTwgRbnKk8bie7pvefwtc72BKzc36lc9sFu7rb4f9L6l3Fo6jubr88/ofPsLXq18V/DiGkFwdpvpDTDiTy4dbc1esVjGUGNEHaGtHTmojsTk/d0nVnXqVTJJ/lG3uZPqrFUpBwhwBHIiVW1+ohPMoV6MeOO995NpcUlj3Xyyidoe0jiwh/3JbLWQCbzuQVI5flzauHFSHuc9pNOjUc2m994BD5jQbxsTEDmtucdhqdUlzHFrib6pc2OIA4LZ/6aquqF76rJMWa0wABAAFoAAFlbep03ZxWN7a68P5ePjdmbn0uolK2t39mXY3N31qdRlVmipRfoLYIgRYEOMgiCL8grCubBYAU9Rkuc6NTzuYENHkBYLpWNqJwnkcoKk/x+828EZRxpT6mjGYxtJup0xwABJJ3gAeSqdTNTWrB7QT4QGhgJjjBtciST5K5OYDuAfNeNpgTAAndS6bUQwW9tv1nnLilkrmkQWT4F7qj31GDQQNIdcnxE7Ha0b8/aVr5XTe3SWNHkACupFHk1M5z3rj1HqGGMY7XyQo7I0NWogk/2/opKhl9NgGlotsYk++66EXmeoy5FUpNnY4YR6IwdRadwD5iVjSwjGmWsY08w0D6Laii3PpZJSCIi8nQiIugIiLgCIiAIiIAoXtNRBax4ID2O1N2m3i9pA91LVwdJ078Lwq7jez9d8k1GkngAZ9yVd0aipqUpJV7ytqHLbtUbJJ3aGnALdRkTy3uo/GdoS6zfDzi5+NlrwnZl4Y1pO3F0fQLuZ2Zb+J0+llcrR4nd2Vr1E14EDWxhdv4vO/791qNY8T+/T9VZa3ZxpHhMfP8A18qJq5QWu08egJ9v2FdxarDPiJXyYMkepHmqY3P781F5dQ+1qvPGoR7GT9SrBXywsjUHmdgGOcfgfVaMhwDnFzCxzXd5VcdTSIBcNN44g+qsrPCMJNMh7OTkk0TeCz6Adeo8tvzXJm+dOrUzSp0n+ItBJiNMgn6KVoZC0feM/C76WFa3ZoCw5ZtPCe+MbfuNJY80o7ZOka8tnumAt0wAI8gAulEWdJ7m2XIqlQREXk9BERAEREAREQBERAEREAREQBERdAREXAEREAREQBERAEREAREQBERAEREAREQBERAEREAREQBERAEREAREQBERAERF0BFki7RyzFFkiULMUWSJQsxRZIlCzFFkiULMUWSJQsxRZIlCzFFkiULMUWSJQsxRZIlCzFFkiULMUWSJQsxRZIlCzFFkiULMUWSJQsxRZIlCzFFkgSh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www.weblancer.net/files/portfolio/2324/232414/6551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643314"/>
            <a:ext cx="4214842" cy="304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olodej.org/wp-content/uploads/2012/05/rasta-300x19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500174"/>
            <a:ext cx="3071834" cy="205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96908"/>
          </a:xfrm>
        </p:spPr>
        <p:txBody>
          <a:bodyPr/>
          <a:lstStyle/>
          <a:p>
            <a:r>
              <a:rPr lang="ru-RU" b="1" dirty="0" smtClean="0"/>
              <a:t>Субкультура Скинхеды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3929090" cy="4911741"/>
          </a:xfrm>
        </p:spPr>
        <p:txBody>
          <a:bodyPr>
            <a:noAutofit/>
          </a:bodyPr>
          <a:lstStyle/>
          <a:p>
            <a:r>
              <a:rPr lang="ru-RU" sz="1200" dirty="0" smtClean="0"/>
              <a:t>В целом </a:t>
            </a:r>
            <a:r>
              <a:rPr lang="ru-RU" sz="1200" b="1" dirty="0" smtClean="0"/>
              <a:t>субкультура Скинхеды</a:t>
            </a:r>
            <a:r>
              <a:rPr lang="ru-RU" sz="1200" dirty="0" smtClean="0"/>
              <a:t>, является одним из самых молодых направлений. Свое название они получили благодаря своему внешнему виду – лысой голосе (бритой). Причем первые последователи пошли не из фашисткой Германии, как принято сейчас утверждать. Оно стало активно зарождаться на территории германии в 1960-го года. </a:t>
            </a:r>
            <a:r>
              <a:rPr lang="ru-RU" sz="1200" dirty="0" smtClean="0"/>
              <a:t> </a:t>
            </a:r>
            <a:r>
              <a:rPr lang="ru-RU" sz="1200" dirty="0" smtClean="0"/>
              <a:t>Именно с Англии, Скинхеды стали активно распространяться по всей территории земного шара, к 2000-му году, полностью захватив весь мир.</a:t>
            </a:r>
            <a:br>
              <a:rPr lang="ru-RU" sz="1200" dirty="0" smtClean="0"/>
            </a:br>
            <a:r>
              <a:rPr lang="ru-RU" sz="1200" dirty="0" smtClean="0"/>
              <a:t>Из музыки, предпочтение отдается  </a:t>
            </a:r>
            <a:r>
              <a:rPr lang="ru-RU" sz="1200" dirty="0" err="1" smtClean="0"/>
              <a:t>хардкору</a:t>
            </a:r>
            <a:r>
              <a:rPr lang="ru-RU" sz="1200" dirty="0" smtClean="0"/>
              <a:t> , позже к нему прирос националистический оттенок, что породило новое движение </a:t>
            </a:r>
            <a:r>
              <a:rPr lang="ru-RU" sz="1200" dirty="0" err="1" smtClean="0"/>
              <a:t>хардкор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>Стоит заметить, что это породило не только это движение, также возникло анти движение – АНТИФА.</a:t>
            </a:r>
            <a:br>
              <a:rPr lang="ru-RU" sz="1200" dirty="0" smtClean="0"/>
            </a:br>
            <a:r>
              <a:rPr lang="ru-RU" sz="1200" dirty="0" smtClean="0"/>
              <a:t>Отдельно следует упомянуть, что в целом субкультуры скинхедов направлена на сохранение нации, а современный политический строй пытается смешать все народы и нации. Это является основной причиной, почему скинхеды так упорно борются за чистоту крови своего народа. Глупо называть расистом того человека, который ставит интересы своей нации превыше другой.</a:t>
            </a:r>
          </a:p>
          <a:p>
            <a:endParaRPr lang="ru-RU" sz="1200" dirty="0"/>
          </a:p>
        </p:txBody>
      </p:sp>
      <p:pic>
        <p:nvPicPr>
          <p:cNvPr id="5" name="Содержимое 4" descr="http://alt-sector.net/uploads/posts/2011-09/1316966338_10584-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357298"/>
            <a:ext cx="4429156" cy="407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Субкультура футбольные болельщики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3929090" cy="4911741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/>
              <a:t> Субкультура </a:t>
            </a:r>
            <a:r>
              <a:rPr lang="ru-RU" sz="5600" b="1" dirty="0" smtClean="0"/>
              <a:t>фанаты</a:t>
            </a:r>
            <a:r>
              <a:rPr lang="ru-RU" sz="5600" dirty="0" smtClean="0"/>
              <a:t> (или </a:t>
            </a:r>
            <a:r>
              <a:rPr lang="ru-RU" sz="5600" b="1" dirty="0" smtClean="0"/>
              <a:t>футбольные болельщики</a:t>
            </a:r>
            <a:r>
              <a:rPr lang="ru-RU" sz="5600" dirty="0" smtClean="0"/>
              <a:t>) была сформирована еще в начале 1930 годов, после того как Футбол стал популярной игрой по всему миру, численность последователей этого направления возросло в геометрической прогрессии. Так сложилась история, что каждый футбольный клуб имел свой собственный штат болельщиков, который поддерживал любимую команду на играх и турнирах.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Главная черта, которая отличает эту субкультуру от других – это минимальный идеализм – футбольным болельщиком, может стать каждый человек, причем никаких существенных усилий от него не потребуется.</a:t>
            </a:r>
            <a:br>
              <a:rPr lang="ru-RU" sz="5600" dirty="0" smtClean="0"/>
            </a:br>
            <a:r>
              <a:rPr lang="ru-RU" sz="5600" dirty="0" smtClean="0"/>
              <a:t>Позже болельщики стали проявлять все более криминальный характер, разрушая все на своем пути после футбольных матчей. По мере роста популярности самого футбола, появлялись все новые футбольные клубы, в которые вступали новые люди. Это привело к соперничеству между фанатами, отсюда началось древнее противостояние, которое длится по сей день.</a:t>
            </a:r>
          </a:p>
          <a:p>
            <a:endParaRPr lang="ru-RU" dirty="0"/>
          </a:p>
        </p:txBody>
      </p:sp>
      <p:pic>
        <p:nvPicPr>
          <p:cNvPr id="9" name="Содержимое 8" descr="http://builduptoday.com/images/stories/Stories/ronaldo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285860"/>
            <a:ext cx="17145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утбольные болельщики - субкультура и фотограф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m.img.com.ua/berlin/storage/orig/0/d1/407ece075515e68ff0506381cf227d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71942"/>
            <a:ext cx="3571900" cy="259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96908"/>
          </a:xfrm>
        </p:spPr>
        <p:txBody>
          <a:bodyPr/>
          <a:lstStyle/>
          <a:p>
            <a:r>
              <a:rPr lang="ru-RU" b="1" dirty="0" smtClean="0"/>
              <a:t>Субкультура </a:t>
            </a:r>
            <a:r>
              <a:rPr lang="ru-RU" b="1" dirty="0" err="1" smtClean="0"/>
              <a:t>Фрики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3571900" cy="498317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Субкультура </a:t>
            </a:r>
            <a:r>
              <a:rPr lang="ru-RU" b="1" dirty="0" err="1" smtClean="0"/>
              <a:t>Фрики</a:t>
            </a:r>
            <a:r>
              <a:rPr lang="ru-RU" dirty="0" smtClean="0"/>
              <a:t> (</a:t>
            </a:r>
            <a:r>
              <a:rPr lang="ru-RU" dirty="0" err="1" smtClean="0"/>
              <a:t>Freak</a:t>
            </a:r>
            <a:r>
              <a:rPr lang="ru-RU" dirty="0" smtClean="0"/>
              <a:t>) сформировалась в 20 веке, на территории Северной Америки. До сих пор ее последователи придерживаются одной главной идеи – выделяться среди толпы окружающих людей. Для этого они используют не только одежду, но и используют другое поведение и философию. Сам термин </a:t>
            </a:r>
            <a:r>
              <a:rPr lang="ru-RU" dirty="0" err="1" smtClean="0"/>
              <a:t>Фрик</a:t>
            </a:r>
            <a:r>
              <a:rPr lang="ru-RU" dirty="0" smtClean="0"/>
              <a:t>, произошел от английского слова </a:t>
            </a:r>
            <a:r>
              <a:rPr lang="ru-RU" dirty="0" err="1" smtClean="0"/>
              <a:t>Freak</a:t>
            </a:r>
            <a:r>
              <a:rPr lang="ru-RU" dirty="0" smtClean="0"/>
              <a:t>, которое означает – странный человек. Каждый последователь этого направления создает свой собственный образ и ни в коем случае не придерживается общественных стандартов.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Нередко в эту субкультуру </a:t>
            </a:r>
            <a:r>
              <a:rPr lang="ru-RU" dirty="0" smtClean="0"/>
              <a:t>вступают </a:t>
            </a:r>
            <a:r>
              <a:rPr lang="ru-RU" dirty="0" smtClean="0"/>
              <a:t>творческие </a:t>
            </a:r>
            <a:r>
              <a:rPr lang="ru-RU" dirty="0" smtClean="0"/>
              <a:t>люди: музыканты</a:t>
            </a:r>
            <a:r>
              <a:rPr lang="ru-RU" dirty="0" smtClean="0"/>
              <a:t>, актеры, художники, писатели и другие предстатели творческих профессий. В отличие от других современных молодежных направлений, именно они не боятся показать свою индивидуальность и если обычны неформалы не могут «</a:t>
            </a:r>
            <a:r>
              <a:rPr lang="ru-RU" b="1" dirty="0" smtClean="0"/>
              <a:t>Бросить вызов обществу</a:t>
            </a:r>
            <a:r>
              <a:rPr lang="ru-RU" dirty="0" smtClean="0"/>
              <a:t>», то для </a:t>
            </a:r>
            <a:r>
              <a:rPr lang="ru-RU" dirty="0" err="1" smtClean="0"/>
              <a:t>Freak’ов</a:t>
            </a:r>
            <a:r>
              <a:rPr lang="ru-RU" dirty="0" smtClean="0"/>
              <a:t> – это крайне простая задача. При любом окружении они будут оставаться собой и будут верны своим идеалам.</a:t>
            </a:r>
          </a:p>
          <a:p>
            <a:endParaRPr lang="ru-RU" dirty="0"/>
          </a:p>
        </p:txBody>
      </p:sp>
      <p:pic>
        <p:nvPicPr>
          <p:cNvPr id="5" name="Содержимое 4" descr="Фрики (Freak) - Субкультура \ История \ Фотографии \ Картинки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1942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ssimistov.net/uploads/posts/2010-11/1288852523_409f6f465a34b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142984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рики (Freak) - Субкультура \ История \ Фотографии \ Картинк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428736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96908"/>
          </a:xfrm>
        </p:spPr>
        <p:txBody>
          <a:bodyPr>
            <a:normAutofit/>
          </a:bodyPr>
          <a:lstStyle/>
          <a:p>
            <a:r>
              <a:rPr lang="ru-RU" b="1" dirty="0" smtClean="0"/>
              <a:t>Субкультура Рэперы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3643338" cy="535785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Субкультура Рэперы</a:t>
            </a:r>
            <a:r>
              <a:rPr lang="ru-RU" sz="1200" dirty="0" smtClean="0"/>
              <a:t>- движение возникло примерно сорок лет назад. </a:t>
            </a:r>
            <a:br>
              <a:rPr lang="ru-RU" sz="1200" dirty="0" smtClean="0"/>
            </a:br>
            <a:r>
              <a:rPr lang="ru-RU" sz="1200" dirty="0" smtClean="0"/>
              <a:t>По внешнему виду, определить Рэперов довольно просто, на них одета одежда на несколько размеров больше, т.е. она просто свисает. В </a:t>
            </a:r>
            <a:r>
              <a:rPr lang="ru-RU" sz="1200" dirty="0" err="1" smtClean="0"/>
              <a:t>Рэп</a:t>
            </a:r>
            <a:r>
              <a:rPr lang="ru-RU" sz="1200" dirty="0" smtClean="0"/>
              <a:t> кругах принят пафос, т.е. чем </a:t>
            </a:r>
            <a:r>
              <a:rPr lang="ru-RU" sz="1200" dirty="0" err="1" smtClean="0"/>
              <a:t>пафосней</a:t>
            </a:r>
            <a:r>
              <a:rPr lang="ru-RU" sz="1200" dirty="0" smtClean="0"/>
              <a:t> человек, тем круче к нему относится его окружение. Лирическая основа в самом репе (музыкальном направлении, породившим эту субкультуру), является довольно примитивной. Современный </a:t>
            </a:r>
            <a:r>
              <a:rPr lang="ru-RU" sz="1200" dirty="0" err="1" smtClean="0"/>
              <a:t>рэп</a:t>
            </a:r>
            <a:r>
              <a:rPr lang="ru-RU" sz="1200" dirty="0" smtClean="0"/>
              <a:t> диктует правила и для своих последователей – основной акцент ставится на  насилие и крутизну. </a:t>
            </a:r>
            <a:br>
              <a:rPr lang="ru-RU" sz="1200" dirty="0" smtClean="0"/>
            </a:br>
            <a:r>
              <a:rPr lang="ru-RU" sz="1200" dirty="0" smtClean="0"/>
              <a:t>Свое массовое распространение, это направление получило из-за особенностей самого стиля </a:t>
            </a:r>
            <a:r>
              <a:rPr lang="ru-RU" sz="1200" dirty="0" err="1" smtClean="0"/>
              <a:t>Рэп</a:t>
            </a:r>
            <a:r>
              <a:rPr lang="ru-RU" sz="1200" dirty="0" smtClean="0"/>
              <a:t>. Для него не нужно быть талантливым музыкантом. Более того, современный </a:t>
            </a:r>
            <a:r>
              <a:rPr lang="ru-RU" sz="1200" dirty="0" err="1" smtClean="0"/>
              <a:t>мейнстрим</a:t>
            </a:r>
            <a:r>
              <a:rPr lang="ru-RU" sz="1200" dirty="0" smtClean="0"/>
              <a:t> постоянно поддерживает и подпитывает, создавая образ крутого репера (на западе «</a:t>
            </a:r>
            <a:r>
              <a:rPr lang="ru-RU" sz="1200" dirty="0" err="1" smtClean="0"/>
              <a:t>Ганста</a:t>
            </a:r>
            <a:r>
              <a:rPr lang="ru-RU" sz="1200" dirty="0" smtClean="0"/>
              <a:t>»), молодежь, которая хочет получить уважение в своих кругах и стать значимых для определенного окружения поддаются влиянию. </a:t>
            </a:r>
            <a:br>
              <a:rPr lang="ru-RU" sz="1200" dirty="0" smtClean="0"/>
            </a:br>
            <a:r>
              <a:rPr lang="ru-RU" sz="1200" dirty="0" smtClean="0"/>
              <a:t>Длинные волосы в этих кругах не приветствуется, поэтому 99% реперов – коротко стригут свою голову. (1% редкое исключение из правила).</a:t>
            </a:r>
            <a:endParaRPr lang="ru-RU" sz="1200" dirty="0"/>
          </a:p>
        </p:txBody>
      </p:sp>
      <p:pic>
        <p:nvPicPr>
          <p:cNvPr id="5" name="Содержимое 4" descr="http://expert.ru/data/public/325317/325341/rep_207_pics_rep_207_067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857364"/>
            <a:ext cx="27146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boi-dlja-stola.ru/file/5124/760x0/16:9/%D0%A0%D0%B5%D0%BF%D0%B5%D1%80%D1%8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000504"/>
            <a:ext cx="4214842" cy="267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эперы - Субкультура, картинки, список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643050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785818"/>
          </a:xfrm>
        </p:spPr>
        <p:txBody>
          <a:bodyPr>
            <a:normAutofit/>
          </a:bodyPr>
          <a:lstStyle/>
          <a:p>
            <a:r>
              <a:rPr lang="ru-RU" b="1" dirty="0" smtClean="0"/>
              <a:t>Субкультура </a:t>
            </a:r>
            <a:r>
              <a:rPr lang="ru-RU" b="1" dirty="0" err="1" smtClean="0"/>
              <a:t>Гопники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3714776" cy="5786478"/>
          </a:xfrm>
        </p:spPr>
        <p:txBody>
          <a:bodyPr>
            <a:noAutofit/>
          </a:bodyPr>
          <a:lstStyle/>
          <a:p>
            <a:r>
              <a:rPr lang="ru-RU" sz="1350" dirty="0" smtClean="0"/>
              <a:t>Субкультура </a:t>
            </a:r>
            <a:r>
              <a:rPr lang="ru-RU" sz="1350" b="1" dirty="0" err="1" smtClean="0"/>
              <a:t>Гопники</a:t>
            </a:r>
            <a:r>
              <a:rPr lang="ru-RU" sz="1350" dirty="0" smtClean="0"/>
              <a:t>, возникла в последние годы существования СССР. По своей идеологии и поведению, крайне близки к хулиганам. От других молодежных субкультур, </a:t>
            </a:r>
            <a:r>
              <a:rPr lang="ru-RU" sz="1350" dirty="0" err="1" smtClean="0"/>
              <a:t>Гопники</a:t>
            </a:r>
            <a:r>
              <a:rPr lang="ru-RU" sz="1350" dirty="0" smtClean="0"/>
              <a:t> выделяются тюремным сленгом, повышенным насилием и низким уровнем IQ. Сам термин </a:t>
            </a:r>
            <a:r>
              <a:rPr lang="ru-RU" sz="1350" dirty="0" err="1" smtClean="0"/>
              <a:t>Гопник</a:t>
            </a:r>
            <a:r>
              <a:rPr lang="ru-RU" sz="1350" dirty="0" smtClean="0"/>
              <a:t> возник от слова «гоп стоп» - внезапного ограбления.</a:t>
            </a:r>
            <a:br>
              <a:rPr lang="ru-RU" sz="1350" dirty="0" smtClean="0"/>
            </a:br>
            <a:r>
              <a:rPr lang="ru-RU" sz="1350" dirty="0" smtClean="0"/>
              <a:t>Музыкальное предпочтение, отдается стилю Шансон, стоит заметить, что здесь имеются ввиду песни не французского происхождения, а тюремного. В таких песнях, поется о настоящей жизни и понятиях, по которым должен жить каждый человек.</a:t>
            </a:r>
            <a:br>
              <a:rPr lang="ru-RU" sz="1350" dirty="0" smtClean="0"/>
            </a:br>
            <a:r>
              <a:rPr lang="ru-RU" sz="1350" dirty="0" smtClean="0"/>
              <a:t>Отношение к другим субкультурам, идет агрессивно настроенное, т.е. длинные волосы вызывают у </a:t>
            </a:r>
            <a:r>
              <a:rPr lang="ru-RU" sz="1350" dirty="0" err="1" smtClean="0"/>
              <a:t>гопника</a:t>
            </a:r>
            <a:r>
              <a:rPr lang="ru-RU" sz="1350" dirty="0" smtClean="0"/>
              <a:t> агрессию. Порожденная модой движение </a:t>
            </a:r>
            <a:r>
              <a:rPr lang="ru-RU" sz="1350" dirty="0" err="1" smtClean="0"/>
              <a:t>Эмо,Готы</a:t>
            </a:r>
            <a:r>
              <a:rPr lang="ru-RU" sz="1350" u="sng" dirty="0" smtClean="0"/>
              <a:t>, </a:t>
            </a:r>
            <a:r>
              <a:rPr lang="ru-RU" sz="1350" dirty="0" smtClean="0"/>
              <a:t>Реперы являются полностью ненавистными </a:t>
            </a:r>
            <a:r>
              <a:rPr lang="ru-RU" sz="1350" dirty="0" err="1" smtClean="0"/>
              <a:t>гопникам</a:t>
            </a:r>
            <a:r>
              <a:rPr lang="ru-RU" sz="1350" dirty="0" smtClean="0"/>
              <a:t>.</a:t>
            </a:r>
            <a:br>
              <a:rPr lang="ru-RU" sz="1350" dirty="0" smtClean="0"/>
            </a:br>
            <a:r>
              <a:rPr lang="ru-RU" sz="1350" dirty="0" smtClean="0"/>
              <a:t>По внешнему виду, определить самого </a:t>
            </a:r>
            <a:r>
              <a:rPr lang="ru-RU" sz="1350" dirty="0" err="1" smtClean="0"/>
              <a:t>Гопника</a:t>
            </a:r>
            <a:r>
              <a:rPr lang="ru-RU" sz="1350" dirty="0" smtClean="0"/>
              <a:t>, не является большой проблемой. Они носят спортивные костюмы и короткую стрижку. Это является неизменной часть 80% приверженцев этой субкультуры.</a:t>
            </a:r>
            <a:endParaRPr lang="ru-RU" sz="1350" dirty="0"/>
          </a:p>
        </p:txBody>
      </p:sp>
      <p:pic>
        <p:nvPicPr>
          <p:cNvPr id="5" name="Содержимое 4" descr="http://kivinka.ru/uploads/posts/2010-03/1268478641_201050dm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14818"/>
            <a:ext cx="41814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ncrypted-tbn0.gstatic.com/images?q=tbn:ANd9GcRlOHcWxCbN7WZR6zMujgoqnEbZ0c6aL7oL5dAf0UzkEa1_GWX5P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571612"/>
            <a:ext cx="2619377" cy="253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age.zn.ua/media/images/original/Aug2013/6888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071546"/>
            <a:ext cx="2428892" cy="260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84</TotalTime>
  <Words>39</Words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Субкультуры</vt:lpstr>
      <vt:lpstr>Субкультура Байкеры </vt:lpstr>
      <vt:lpstr>Субкультура Готы</vt:lpstr>
      <vt:lpstr>Субкультура Растаманы </vt:lpstr>
      <vt:lpstr>Субкультура Скинхеды</vt:lpstr>
      <vt:lpstr>Субкультура футбольные болельщики</vt:lpstr>
      <vt:lpstr>Субкультура Фрики</vt:lpstr>
      <vt:lpstr>Субкультура Рэперы</vt:lpstr>
      <vt:lpstr>Субкультура Гопники</vt:lpstr>
      <vt:lpstr>Субкультура Хакеры </vt:lpstr>
      <vt:lpstr> Субкультура Анимешники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Субкультуры</dc:title>
  <cp:lastModifiedBy>User</cp:lastModifiedBy>
  <cp:revision>10</cp:revision>
  <dcterms:modified xsi:type="dcterms:W3CDTF">2013-10-19T19:07:47Z</dcterms:modified>
</cp:coreProperties>
</file>