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6ED90-6E58-47CF-AEE5-8A3467F3E9DF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5D6C-1D5B-42F8-BE98-C6C2341887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y%20downloads\Music\Plastic%20Bertrand%20-%20Ca%20Plane%20Pour%20Moi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1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openxmlformats.org/officeDocument/2006/relationships/image" Target="../media/image55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LEX\презентации\екстрим\4345-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965504"/>
          </a:xfrm>
          <a:prstGeom prst="rect">
            <a:avLst/>
          </a:prstGeom>
          <a:noFill/>
        </p:spPr>
      </p:pic>
      <p:pic>
        <p:nvPicPr>
          <p:cNvPr id="5" name="Plastic Bertrand - Ca Plane Pour M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ALEX\презентации\екстрим\skydiv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5715000" cy="4600575"/>
          </a:xfrm>
          <a:prstGeom prst="rect">
            <a:avLst/>
          </a:prstGeom>
          <a:noFill/>
        </p:spPr>
      </p:pic>
      <p:pic>
        <p:nvPicPr>
          <p:cNvPr id="22535" name="Picture 7" descr="D:\ALEX\презентации\екстрим\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3023320" cy="2022390"/>
          </a:xfrm>
          <a:prstGeom prst="rect">
            <a:avLst/>
          </a:prstGeom>
          <a:noFill/>
        </p:spPr>
      </p:pic>
      <p:pic>
        <p:nvPicPr>
          <p:cNvPr id="22534" name="Picture 6" descr="D:\ALEX\презентации\екстрим\292888_285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-315416"/>
            <a:ext cx="3078510" cy="1824717"/>
          </a:xfrm>
          <a:prstGeom prst="rect">
            <a:avLst/>
          </a:prstGeom>
          <a:noFill/>
        </p:spPr>
      </p:pic>
      <p:pic>
        <p:nvPicPr>
          <p:cNvPr id="22530" name="Picture 2" descr="D:\ALEX\презентации\екстрим\skydiving-f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0"/>
            <a:ext cx="4204780" cy="3284984"/>
          </a:xfrm>
          <a:prstGeom prst="rect">
            <a:avLst/>
          </a:prstGeom>
          <a:noFill/>
        </p:spPr>
      </p:pic>
      <p:pic>
        <p:nvPicPr>
          <p:cNvPr id="22532" name="Picture 4" descr="D:\ALEX\презентации\екстрим\skydiveki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227148"/>
            <a:ext cx="5292080" cy="3630851"/>
          </a:xfrm>
          <a:prstGeom prst="rect">
            <a:avLst/>
          </a:prstGeom>
          <a:noFill/>
        </p:spPr>
      </p:pic>
      <p:pic>
        <p:nvPicPr>
          <p:cNvPr id="22533" name="Picture 5" descr="D:\ALEX\презентации\екстрим\292888_2852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09120"/>
            <a:ext cx="4012062" cy="2348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772816"/>
            <a:ext cx="7772400" cy="1470025"/>
          </a:xfrm>
        </p:spPr>
        <p:txBody>
          <a:bodyPr/>
          <a:lstStyle/>
          <a:p>
            <a:r>
              <a:rPr lang="en-US" b="1" dirty="0"/>
              <a:t>Skydiving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:\ALEX\презентации\екстрим\largephoto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3819510" cy="3933056"/>
          </a:xfrm>
          <a:prstGeom prst="rect">
            <a:avLst/>
          </a:prstGeom>
          <a:noFill/>
        </p:spPr>
      </p:pic>
      <p:pic>
        <p:nvPicPr>
          <p:cNvPr id="23557" name="Picture 5" descr="D:\ALEX\презентации\екстрим\Mountain_bik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3275856" cy="3717032"/>
          </a:xfrm>
          <a:prstGeom prst="rect">
            <a:avLst/>
          </a:prstGeom>
          <a:noFill/>
        </p:spPr>
      </p:pic>
      <p:pic>
        <p:nvPicPr>
          <p:cNvPr id="23559" name="Picture 7" descr="D:\ALEX\презентации\екстрим\mountain-bi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525" y="0"/>
            <a:ext cx="4943475" cy="3333750"/>
          </a:xfrm>
          <a:prstGeom prst="rect">
            <a:avLst/>
          </a:prstGeom>
          <a:noFill/>
        </p:spPr>
      </p:pic>
      <p:pic>
        <p:nvPicPr>
          <p:cNvPr id="23555" name="Picture 3" descr="D:\ALEX\презентации\екстрим\ar126843450801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3521968" cy="2346511"/>
          </a:xfrm>
          <a:prstGeom prst="rect">
            <a:avLst/>
          </a:prstGeom>
          <a:noFill/>
        </p:spPr>
      </p:pic>
      <p:pic>
        <p:nvPicPr>
          <p:cNvPr id="23560" name="Picture 8" descr="D:\ALEX\презентации\екстрим\MountainBiking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381500" cy="2924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3140968"/>
            <a:ext cx="7772400" cy="1470025"/>
          </a:xfrm>
        </p:spPr>
        <p:txBody>
          <a:bodyPr/>
          <a:lstStyle/>
          <a:p>
            <a:r>
              <a:rPr lang="en-US" b="1" dirty="0"/>
              <a:t>Mountain Biking</a:t>
            </a:r>
            <a:endParaRPr lang="ru-RU" b="1" dirty="0"/>
          </a:p>
        </p:txBody>
      </p:sp>
      <p:pic>
        <p:nvPicPr>
          <p:cNvPr id="23554" name="Picture 2" descr="D:\ALEX\презентации\екстрим\536730_lo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653136"/>
            <a:ext cx="3082922" cy="2204864"/>
          </a:xfrm>
          <a:prstGeom prst="rect">
            <a:avLst/>
          </a:prstGeom>
          <a:noFill/>
        </p:spPr>
      </p:pic>
      <p:pic>
        <p:nvPicPr>
          <p:cNvPr id="23558" name="Picture 6" descr="D:\ALEX\презентации\екстрим\ka_splanirovat_velopoxod_rf_readmas.ru_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72616" y="4365104"/>
            <a:ext cx="3319837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:\ALEX\презентации\екстрим\da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5429250" cy="4705350"/>
          </a:xfrm>
          <a:prstGeom prst="rect">
            <a:avLst/>
          </a:prstGeom>
          <a:noFill/>
        </p:spPr>
      </p:pic>
      <p:pic>
        <p:nvPicPr>
          <p:cNvPr id="24579" name="Picture 3" descr="D:\ALEX\презентации\екстрим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916832"/>
            <a:ext cx="2143125" cy="1428750"/>
          </a:xfrm>
          <a:prstGeom prst="rect">
            <a:avLst/>
          </a:prstGeom>
          <a:noFill/>
        </p:spPr>
      </p:pic>
      <p:pic>
        <p:nvPicPr>
          <p:cNvPr id="24583" name="Picture 7" descr="D:\ALEX\презентации\екстрим\Bungee-Jumping--19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54" y="3573016"/>
            <a:ext cx="4461945" cy="3474368"/>
          </a:xfrm>
          <a:prstGeom prst="rect">
            <a:avLst/>
          </a:prstGeom>
          <a:noFill/>
        </p:spPr>
      </p:pic>
      <p:pic>
        <p:nvPicPr>
          <p:cNvPr id="24581" name="Picture 5" descr="D:\ALEX\презентации\екстрим\ee8fc3b8473e6c174fdc7384b863e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2052" y="0"/>
            <a:ext cx="4091947" cy="3068960"/>
          </a:xfrm>
          <a:prstGeom prst="rect">
            <a:avLst/>
          </a:prstGeom>
          <a:noFill/>
        </p:spPr>
      </p:pic>
      <p:pic>
        <p:nvPicPr>
          <p:cNvPr id="24578" name="Picture 2" descr="D:\ALEX\презентации\екстрим\imageFeatu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276872"/>
            <a:ext cx="3851920" cy="17806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1772816"/>
            <a:ext cx="7772400" cy="1470025"/>
          </a:xfrm>
        </p:spPr>
        <p:txBody>
          <a:bodyPr/>
          <a:lstStyle/>
          <a:p>
            <a:r>
              <a:rPr lang="en-US" b="1" dirty="0"/>
              <a:t>Bungee Jumping</a:t>
            </a:r>
            <a:endParaRPr lang="ru-RU" b="1" dirty="0"/>
          </a:p>
        </p:txBody>
      </p:sp>
      <p:pic>
        <p:nvPicPr>
          <p:cNvPr id="24584" name="Picture 8" descr="D:\ALEX\презентации\екстрим\bung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87824" cy="1988771"/>
          </a:xfrm>
          <a:prstGeom prst="rect">
            <a:avLst/>
          </a:prstGeom>
          <a:noFill/>
        </p:spPr>
      </p:pic>
      <p:pic>
        <p:nvPicPr>
          <p:cNvPr id="24582" name="Picture 6" descr="D:\ALEX\презентации\екстрим\1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528" y="2961786"/>
            <a:ext cx="6120680" cy="4064514"/>
          </a:xfrm>
          <a:prstGeom prst="rect">
            <a:avLst/>
          </a:prstGeom>
          <a:noFill/>
        </p:spPr>
      </p:pic>
      <p:pic>
        <p:nvPicPr>
          <p:cNvPr id="24585" name="Picture 9" descr="D:\ALEX\презентации\екстрим\bungee_jumpi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684584" y="3501008"/>
            <a:ext cx="3935524" cy="1365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ALEX\презентации\екстрим\x_13298c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3995936" cy="2653237"/>
          </a:xfrm>
          <a:prstGeom prst="rect">
            <a:avLst/>
          </a:prstGeom>
          <a:noFill/>
        </p:spPr>
      </p:pic>
      <p:pic>
        <p:nvPicPr>
          <p:cNvPr id="25607" name="Picture 7" descr="D:\ALEX\презентации\екстрим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2928494" cy="4437112"/>
          </a:xfrm>
          <a:prstGeom prst="rect">
            <a:avLst/>
          </a:prstGeom>
          <a:noFill/>
        </p:spPr>
      </p:pic>
      <p:pic>
        <p:nvPicPr>
          <p:cNvPr id="25603" name="Picture 3" descr="D:\ALEX\презентации\екстрим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73016"/>
            <a:ext cx="2518488" cy="3284984"/>
          </a:xfrm>
          <a:prstGeom prst="rect">
            <a:avLst/>
          </a:prstGeom>
          <a:noFill/>
        </p:spPr>
      </p:pic>
      <p:pic>
        <p:nvPicPr>
          <p:cNvPr id="25606" name="Picture 6" descr="D:\ALEX\презентации\екстрим\img_26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77072"/>
            <a:ext cx="3707904" cy="2780928"/>
          </a:xfrm>
          <a:prstGeom prst="rect">
            <a:avLst/>
          </a:prstGeom>
          <a:noFill/>
        </p:spPr>
      </p:pic>
      <p:pic>
        <p:nvPicPr>
          <p:cNvPr id="25604" name="Picture 4" descr="D:\ALEX\презентации\екстрим\i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780928"/>
            <a:ext cx="3491880" cy="1428750"/>
          </a:xfrm>
          <a:prstGeom prst="rect">
            <a:avLst/>
          </a:prstGeom>
          <a:noFill/>
        </p:spPr>
      </p:pic>
      <p:pic>
        <p:nvPicPr>
          <p:cNvPr id="25608" name="Picture 8" descr="D:\ALEX\презентации\екстрим\i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988840"/>
            <a:ext cx="2952328" cy="2214246"/>
          </a:xfrm>
          <a:prstGeom prst="rect">
            <a:avLst/>
          </a:prstGeom>
          <a:noFill/>
        </p:spPr>
      </p:pic>
      <p:pic>
        <p:nvPicPr>
          <p:cNvPr id="25605" name="Picture 5" descr="D:\ALEX\презентации\екстрим\i (3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4075" y="0"/>
            <a:ext cx="3899925" cy="2924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5013176"/>
            <a:ext cx="7772400" cy="1470025"/>
          </a:xfrm>
        </p:spPr>
        <p:txBody>
          <a:bodyPr/>
          <a:lstStyle/>
          <a:p>
            <a:r>
              <a:rPr lang="en-US" b="1" dirty="0"/>
              <a:t>Mountaineering</a:t>
            </a:r>
            <a:endParaRPr lang="ru-RU" b="1" dirty="0"/>
          </a:p>
        </p:txBody>
      </p:sp>
      <p:pic>
        <p:nvPicPr>
          <p:cNvPr id="25609" name="Picture 9" descr="D:\ALEX\презентации\екстрим\i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0"/>
            <a:ext cx="285368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ALEX\презентации\екстрим\hang_gli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LEX\презентации\екстрим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-1327838"/>
            <a:ext cx="3540901" cy="2655676"/>
          </a:xfrm>
          <a:prstGeom prst="rect">
            <a:avLst/>
          </a:prstGeom>
          <a:noFill/>
        </p:spPr>
      </p:pic>
      <p:pic>
        <p:nvPicPr>
          <p:cNvPr id="2051" name="Picture 3" descr="D:\ALEX\презентации\екстрим\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3314803" cy="2304256"/>
          </a:xfrm>
          <a:prstGeom prst="rect">
            <a:avLst/>
          </a:prstGeom>
          <a:noFill/>
        </p:spPr>
      </p:pic>
      <p:pic>
        <p:nvPicPr>
          <p:cNvPr id="2072" name="Picture 24" descr="D:\ALEX\презентации\екстрим\1225cy32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728" y="3185592"/>
            <a:ext cx="2448272" cy="3672408"/>
          </a:xfrm>
          <a:prstGeom prst="rect">
            <a:avLst/>
          </a:prstGeom>
          <a:noFill/>
        </p:spPr>
      </p:pic>
      <p:pic>
        <p:nvPicPr>
          <p:cNvPr id="2073" name="Picture 25" descr="D:\ALEX\презентации\екстрим\1227817277_sports_2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427730"/>
            <a:ext cx="3240360" cy="2430270"/>
          </a:xfrm>
          <a:prstGeom prst="rect">
            <a:avLst/>
          </a:prstGeom>
          <a:noFill/>
        </p:spPr>
      </p:pic>
      <p:pic>
        <p:nvPicPr>
          <p:cNvPr id="2075" name="Picture 27" descr="D:\ALEX\презентации\екстрим\crustydemons_towerbridge_stru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25144"/>
            <a:ext cx="4438780" cy="2954238"/>
          </a:xfrm>
          <a:prstGeom prst="rect">
            <a:avLst/>
          </a:prstGeom>
          <a:noFill/>
        </p:spPr>
      </p:pic>
      <p:pic>
        <p:nvPicPr>
          <p:cNvPr id="2076" name="Picture 28" descr="D:\ALEX\презентации\екстрим\d0d6f3b60e10074ea374c565cf1da7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980728"/>
            <a:ext cx="2311685" cy="3573016"/>
          </a:xfrm>
          <a:prstGeom prst="rect">
            <a:avLst/>
          </a:prstGeom>
          <a:noFill/>
        </p:spPr>
      </p:pic>
      <p:pic>
        <p:nvPicPr>
          <p:cNvPr id="2077" name="Picture 29" descr="D:\ALEX\презентации\екстрим\fotka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0"/>
            <a:ext cx="3773488" cy="2830116"/>
          </a:xfrm>
          <a:prstGeom prst="rect">
            <a:avLst/>
          </a:prstGeom>
          <a:noFill/>
        </p:spPr>
      </p:pic>
      <p:pic>
        <p:nvPicPr>
          <p:cNvPr id="2078" name="Picture 30" descr="D:\ALEX\презентации\екстрим\g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3140968"/>
            <a:ext cx="1735033" cy="2669282"/>
          </a:xfrm>
          <a:prstGeom prst="rect">
            <a:avLst/>
          </a:prstGeom>
          <a:noFill/>
        </p:spPr>
      </p:pic>
      <p:pic>
        <p:nvPicPr>
          <p:cNvPr id="2079" name="Picture 31" descr="D:\ALEX\презентации\екстрим\skydiving-extreme-sports-11-2-1024x6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3609459" cy="2660576"/>
          </a:xfrm>
          <a:prstGeom prst="rect">
            <a:avLst/>
          </a:prstGeom>
          <a:noFill/>
        </p:spPr>
      </p:pic>
      <p:pic>
        <p:nvPicPr>
          <p:cNvPr id="2080" name="Picture 32" descr="D:\ALEX\презентации\екстрим\x_13298c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468560" y="3717032"/>
            <a:ext cx="2653007" cy="1761554"/>
          </a:xfrm>
          <a:prstGeom prst="rect">
            <a:avLst/>
          </a:prstGeom>
          <a:noFill/>
        </p:spPr>
      </p:pic>
      <p:pic>
        <p:nvPicPr>
          <p:cNvPr id="2074" name="Picture 26" descr="D:\ALEX\презентации\екстрим\1263744425_sport_skydiving_1024x76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75312" y="2420888"/>
            <a:ext cx="3868688" cy="2176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D:\ALEX\презентации\екстрим\hot_air_ball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915816" cy="2186862"/>
          </a:xfrm>
          <a:prstGeom prst="rect">
            <a:avLst/>
          </a:prstGeom>
          <a:noFill/>
        </p:spPr>
      </p:pic>
      <p:pic>
        <p:nvPicPr>
          <p:cNvPr id="3078" name="Picture 6" descr="D:\ALEX\презентации\екстрим\putechestvija_avstralia_foto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75856" cy="2456892"/>
          </a:xfrm>
          <a:prstGeom prst="rect">
            <a:avLst/>
          </a:prstGeom>
          <a:noFill/>
        </p:spPr>
      </p:pic>
      <p:pic>
        <p:nvPicPr>
          <p:cNvPr id="3075" name="Picture 3" descr="D:\ALEX\презентации\екстрим\837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3713989" cy="2785492"/>
          </a:xfrm>
          <a:prstGeom prst="rect">
            <a:avLst/>
          </a:prstGeom>
          <a:noFill/>
        </p:spPr>
      </p:pic>
      <p:pic>
        <p:nvPicPr>
          <p:cNvPr id="3074" name="Picture 2" descr="D:\ALEX\презентации\екстрим\4TtXWT6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55776" cy="1916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7772400" cy="1470025"/>
          </a:xfrm>
        </p:spPr>
        <p:txBody>
          <a:bodyPr/>
          <a:lstStyle/>
          <a:p>
            <a:r>
              <a:rPr lang="en-US" b="1" dirty="0"/>
              <a:t>Top 10 Extreme Sports</a:t>
            </a:r>
            <a:endParaRPr lang="ru-RU" b="1" dirty="0"/>
          </a:p>
        </p:txBody>
      </p:sp>
      <p:pic>
        <p:nvPicPr>
          <p:cNvPr id="3076" name="Picture 4" descr="D:\ALEX\презентации\екстрим\1227817277_sports_2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04989"/>
            <a:ext cx="4870681" cy="3653011"/>
          </a:xfrm>
          <a:prstGeom prst="rect">
            <a:avLst/>
          </a:prstGeom>
          <a:noFill/>
        </p:spPr>
      </p:pic>
      <p:pic>
        <p:nvPicPr>
          <p:cNvPr id="3077" name="Picture 5" descr="D:\ALEX\презентации\екстрим\paragliding-300x2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537012"/>
            <a:ext cx="4427984" cy="3320988"/>
          </a:xfrm>
          <a:prstGeom prst="rect">
            <a:avLst/>
          </a:prstGeom>
          <a:noFill/>
        </p:spPr>
      </p:pic>
      <p:pic>
        <p:nvPicPr>
          <p:cNvPr id="3079" name="Picture 7" descr="D:\ALEX\презентации\екстрим\hang-glid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1916832"/>
            <a:ext cx="3347864" cy="2232248"/>
          </a:xfrm>
          <a:prstGeom prst="rect">
            <a:avLst/>
          </a:prstGeom>
          <a:noFill/>
        </p:spPr>
      </p:pic>
      <p:pic>
        <p:nvPicPr>
          <p:cNvPr id="3081" name="Picture 9" descr="D:\ALEX\презентации\екстрим\x_120d202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2420888"/>
            <a:ext cx="1980257" cy="1676408"/>
          </a:xfrm>
          <a:prstGeom prst="rect">
            <a:avLst/>
          </a:prstGeom>
          <a:noFill/>
        </p:spPr>
      </p:pic>
      <p:pic>
        <p:nvPicPr>
          <p:cNvPr id="3082" name="Picture 10" descr="D:\ALEX\презентации\екстрим\x_13298c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492896"/>
            <a:ext cx="1568523" cy="104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ALEX\презентации\екстрим\ar131311488197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3552395" cy="2664296"/>
          </a:xfrm>
          <a:prstGeom prst="rect">
            <a:avLst/>
          </a:prstGeom>
          <a:noFill/>
        </p:spPr>
      </p:pic>
      <p:pic>
        <p:nvPicPr>
          <p:cNvPr id="4101" name="Picture 5" descr="D:\ALEX\презентации\екстрим\DSCN1103-New-Zealand-Queenstown-Hang-gli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2717" y="0"/>
            <a:ext cx="3201283" cy="2465511"/>
          </a:xfrm>
          <a:prstGeom prst="rect">
            <a:avLst/>
          </a:prstGeom>
          <a:noFill/>
        </p:spPr>
      </p:pic>
      <p:pic>
        <p:nvPicPr>
          <p:cNvPr id="4102" name="Picture 6" descr="D:\ALEX\презентации\екстрим\hang-gli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-243408"/>
            <a:ext cx="3851207" cy="2564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Hang Gliding</a:t>
            </a:r>
            <a:endParaRPr lang="ru-RU" b="1" dirty="0"/>
          </a:p>
        </p:txBody>
      </p:sp>
      <p:pic>
        <p:nvPicPr>
          <p:cNvPr id="4098" name="Picture 2" descr="D:\ALEX\презентации\екстрим\837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71646"/>
            <a:ext cx="4499992" cy="3186354"/>
          </a:xfrm>
          <a:prstGeom prst="rect">
            <a:avLst/>
          </a:prstGeom>
          <a:noFill/>
        </p:spPr>
      </p:pic>
      <p:pic>
        <p:nvPicPr>
          <p:cNvPr id="4099" name="Picture 3" descr="D:\ALEX\презентации\екстрим\4610880_f4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667125"/>
            <a:ext cx="4724400" cy="3190875"/>
          </a:xfrm>
          <a:prstGeom prst="rect">
            <a:avLst/>
          </a:prstGeom>
          <a:noFill/>
        </p:spPr>
      </p:pic>
      <p:pic>
        <p:nvPicPr>
          <p:cNvPr id="4103" name="Picture 7" descr="D:\ALEX\презентации\екстрим\hanggliding_in_tampa_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56792"/>
            <a:ext cx="3032448" cy="2492896"/>
          </a:xfrm>
          <a:prstGeom prst="rect">
            <a:avLst/>
          </a:prstGeom>
          <a:noFill/>
        </p:spPr>
      </p:pic>
      <p:pic>
        <p:nvPicPr>
          <p:cNvPr id="4105" name="Picture 9" descr="http://otdyhtochkaru.ru/wp-content/uploads/2012/01/hang-gliding-sky_orland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107504"/>
            <a:ext cx="3600400" cy="3600400"/>
          </a:xfrm>
          <a:prstGeom prst="rect">
            <a:avLst/>
          </a:prstGeom>
          <a:noFill/>
        </p:spPr>
      </p:pic>
      <p:pic>
        <p:nvPicPr>
          <p:cNvPr id="4107" name="Picture 11" descr="http://0.tqn.com/d/dc/1/0/_/_/1/HangGliding-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2898" y="2060848"/>
            <a:ext cx="269110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ALEX\презентации\екстрим\acquaintance_with_nepal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57532"/>
            <a:ext cx="3875584" cy="3100467"/>
          </a:xfrm>
          <a:prstGeom prst="rect">
            <a:avLst/>
          </a:prstGeom>
          <a:noFill/>
        </p:spPr>
      </p:pic>
      <p:pic>
        <p:nvPicPr>
          <p:cNvPr id="17412" name="Picture 4" descr="D:\ALEX\презентации\екстрим\img_0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73016"/>
            <a:ext cx="2857500" cy="3284984"/>
          </a:xfrm>
          <a:prstGeom prst="rect">
            <a:avLst/>
          </a:prstGeom>
          <a:noFill/>
        </p:spPr>
      </p:pic>
      <p:pic>
        <p:nvPicPr>
          <p:cNvPr id="17411" name="Picture 3" descr="D:\ALEX\презентации\екстрим\1314720082_paramoto_trik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3462468"/>
            <a:ext cx="4527376" cy="3395532"/>
          </a:xfrm>
          <a:prstGeom prst="rect">
            <a:avLst/>
          </a:prstGeom>
          <a:noFill/>
        </p:spPr>
      </p:pic>
      <p:pic>
        <p:nvPicPr>
          <p:cNvPr id="17413" name="Picture 5" descr="D:\ALEX\презентации\екстрим\JM06-06-flyinglunch044_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1660" y="0"/>
            <a:ext cx="5852339" cy="3861048"/>
          </a:xfrm>
          <a:prstGeom prst="rect">
            <a:avLst/>
          </a:prstGeom>
          <a:noFill/>
        </p:spPr>
      </p:pic>
      <p:pic>
        <p:nvPicPr>
          <p:cNvPr id="17414" name="Picture 6" descr="D:\ALEX\презентации\екстрим\pasl16_33_mid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0"/>
            <a:ext cx="4764021" cy="3573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1470025"/>
          </a:xfrm>
        </p:spPr>
        <p:txBody>
          <a:bodyPr/>
          <a:lstStyle/>
          <a:p>
            <a:r>
              <a:rPr lang="en-US" b="1" dirty="0"/>
              <a:t>Paragliding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D:\ALEX\презентации\екстрим\715917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175" y="0"/>
            <a:ext cx="5716826" cy="3573016"/>
          </a:xfrm>
          <a:prstGeom prst="rect">
            <a:avLst/>
          </a:prstGeom>
          <a:noFill/>
        </p:spPr>
      </p:pic>
      <p:pic>
        <p:nvPicPr>
          <p:cNvPr id="18441" name="Picture 9" descr="D:\ALEX\презентации\екстрим\0_922fa_4199518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0"/>
            <a:ext cx="2297832" cy="1591249"/>
          </a:xfrm>
          <a:prstGeom prst="rect">
            <a:avLst/>
          </a:prstGeom>
          <a:noFill/>
        </p:spPr>
      </p:pic>
      <p:pic>
        <p:nvPicPr>
          <p:cNvPr id="18434" name="Picture 2" descr="D:\ALEX\презентации\екстрим\www.hasbalteknik.com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1880" cy="2187624"/>
          </a:xfrm>
          <a:prstGeom prst="rect">
            <a:avLst/>
          </a:prstGeom>
          <a:noFill/>
        </p:spPr>
      </p:pic>
      <p:pic>
        <p:nvPicPr>
          <p:cNvPr id="18437" name="Picture 5" descr="D:\ALEX\презентации\екстрим\index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16632" y="1124744"/>
            <a:ext cx="5238750" cy="3838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24744" y="2636912"/>
            <a:ext cx="7772400" cy="1470025"/>
          </a:xfrm>
        </p:spPr>
        <p:txBody>
          <a:bodyPr/>
          <a:lstStyle/>
          <a:p>
            <a:r>
              <a:rPr lang="en-US" b="1" dirty="0"/>
              <a:t>Surfing</a:t>
            </a:r>
            <a:endParaRPr lang="ru-RU" b="1" dirty="0"/>
          </a:p>
        </p:txBody>
      </p:sp>
      <p:pic>
        <p:nvPicPr>
          <p:cNvPr id="18435" name="Picture 3" descr="D:\ALEX\презентации\екстрим\waves-surfer-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9725" y="3501008"/>
            <a:ext cx="3624275" cy="3356992"/>
          </a:xfrm>
          <a:prstGeom prst="rect">
            <a:avLst/>
          </a:prstGeom>
          <a:noFill/>
        </p:spPr>
      </p:pic>
      <p:pic>
        <p:nvPicPr>
          <p:cNvPr id="18436" name="Picture 4" descr="D:\ALEX\презентации\екстрим\putechestvija_avstralia_foto_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93096"/>
            <a:ext cx="3419872" cy="2564904"/>
          </a:xfrm>
          <a:prstGeom prst="rect">
            <a:avLst/>
          </a:prstGeom>
          <a:noFill/>
        </p:spPr>
      </p:pic>
      <p:pic>
        <p:nvPicPr>
          <p:cNvPr id="18439" name="Picture 7" descr="D:\ALEX\презентации\екстрим\bells beach surfing 919221-3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397863"/>
            <a:ext cx="2304256" cy="3460137"/>
          </a:xfrm>
          <a:prstGeom prst="rect">
            <a:avLst/>
          </a:prstGeom>
          <a:noFill/>
        </p:spPr>
      </p:pic>
      <p:pic>
        <p:nvPicPr>
          <p:cNvPr id="18438" name="Picture 6" descr="D:\ALEX\презентации\екстрим\desktopwallpapers.org.ua-92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1" y="1225936"/>
            <a:ext cx="2411760" cy="3616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:\ALEX\презентации\екстрим\98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4904656"/>
          </a:xfrm>
          <a:prstGeom prst="rect">
            <a:avLst/>
          </a:prstGeom>
          <a:noFill/>
        </p:spPr>
      </p:pic>
      <p:pic>
        <p:nvPicPr>
          <p:cNvPr id="19461" name="Picture 5" descr="D:\ALEX\презентации\екстрим\article_image-image-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48880"/>
            <a:ext cx="3514042" cy="3234110"/>
          </a:xfrm>
          <a:prstGeom prst="rect">
            <a:avLst/>
          </a:prstGeom>
          <a:noFill/>
        </p:spPr>
      </p:pic>
      <p:pic>
        <p:nvPicPr>
          <p:cNvPr id="19458" name="Picture 2" descr="D:\ALEX\презентации\екстрим\0_2f1aa_d2fd9aa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78414" cy="3284984"/>
          </a:xfrm>
          <a:prstGeom prst="rect">
            <a:avLst/>
          </a:prstGeom>
          <a:noFill/>
        </p:spPr>
      </p:pic>
      <p:pic>
        <p:nvPicPr>
          <p:cNvPr id="19463" name="Picture 7" descr="D:\ALEX\презентации\екстрим\photo4c726469097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636912"/>
            <a:ext cx="3137925" cy="2353444"/>
          </a:xfrm>
          <a:prstGeom prst="rect">
            <a:avLst/>
          </a:prstGeom>
          <a:noFill/>
        </p:spPr>
      </p:pic>
      <p:pic>
        <p:nvPicPr>
          <p:cNvPr id="19464" name="Picture 8" descr="D:\ALEX\презентации\екстрим\Windsurf.600pi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2132856"/>
            <a:ext cx="2520280" cy="26126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88640"/>
            <a:ext cx="7772400" cy="1470025"/>
          </a:xfrm>
        </p:spPr>
        <p:txBody>
          <a:bodyPr/>
          <a:lstStyle/>
          <a:p>
            <a:r>
              <a:rPr lang="en-US" b="1" dirty="0"/>
              <a:t>Windsurfing</a:t>
            </a:r>
            <a:endParaRPr lang="ru-RU" b="1" dirty="0"/>
          </a:p>
        </p:txBody>
      </p:sp>
      <p:pic>
        <p:nvPicPr>
          <p:cNvPr id="19459" name="Picture 3" descr="D:\ALEX\презентации\екстрим\4TtXWT6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828600" y="4581128"/>
            <a:ext cx="5356853" cy="4017640"/>
          </a:xfrm>
          <a:prstGeom prst="rect">
            <a:avLst/>
          </a:prstGeom>
          <a:noFill/>
        </p:spPr>
      </p:pic>
      <p:pic>
        <p:nvPicPr>
          <p:cNvPr id="19462" name="Picture 6" descr="D:\ALEX\презентации\екстрим\mota_ru_0041414-1280x7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869160"/>
            <a:ext cx="5231904" cy="294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D:\ALEX\презентации\екстрим\8d443aa0e1f1d4e49e69a3638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4225652" cy="2380451"/>
          </a:xfrm>
          <a:prstGeom prst="rect">
            <a:avLst/>
          </a:prstGeom>
          <a:noFill/>
        </p:spPr>
      </p:pic>
      <p:pic>
        <p:nvPicPr>
          <p:cNvPr id="20482" name="Picture 2" descr="D:\ALEX\презентации\екстрим\mid_ic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-891480"/>
            <a:ext cx="3133725" cy="4191000"/>
          </a:xfrm>
          <a:prstGeom prst="rect">
            <a:avLst/>
          </a:prstGeom>
          <a:noFill/>
        </p:spPr>
      </p:pic>
      <p:pic>
        <p:nvPicPr>
          <p:cNvPr id="20485" name="Picture 5" descr="D:\ALEX\презентации\екстрим\2927070956_33b42bc1b7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9976"/>
            <a:ext cx="3888432" cy="4263120"/>
          </a:xfrm>
          <a:prstGeom prst="rect">
            <a:avLst/>
          </a:prstGeom>
          <a:noFill/>
        </p:spPr>
      </p:pic>
      <p:pic>
        <p:nvPicPr>
          <p:cNvPr id="20487" name="Picture 7" descr="D:\ALEX\презентации\екстрим\2568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114800"/>
            <a:ext cx="4876800" cy="2743200"/>
          </a:xfrm>
          <a:prstGeom prst="rect">
            <a:avLst/>
          </a:prstGeom>
          <a:noFill/>
        </p:spPr>
      </p:pic>
      <p:pic>
        <p:nvPicPr>
          <p:cNvPr id="20484" name="Picture 4" descr="D:\ALEX\презентации\екстрим\1321809603_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700808"/>
            <a:ext cx="2914650" cy="5157192"/>
          </a:xfrm>
          <a:prstGeom prst="rect">
            <a:avLst/>
          </a:prstGeom>
          <a:noFill/>
        </p:spPr>
      </p:pic>
      <p:pic>
        <p:nvPicPr>
          <p:cNvPr id="20483" name="Picture 3" descr="D:\ALEX\презентации\екстрим\ice-climb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68960"/>
            <a:ext cx="3549588" cy="4732784"/>
          </a:xfrm>
          <a:prstGeom prst="rect">
            <a:avLst/>
          </a:prstGeom>
          <a:noFill/>
        </p:spPr>
      </p:pic>
      <p:pic>
        <p:nvPicPr>
          <p:cNvPr id="20486" name="Picture 6" descr="D:\ALEX\презентации\екстрим\1227817277_sports_20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00808"/>
            <a:ext cx="2878460" cy="21588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Ice Climbing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:\ALEX\презентации\екстрим\c250521f8e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-1611560"/>
            <a:ext cx="4429125" cy="6096000"/>
          </a:xfrm>
          <a:prstGeom prst="rect">
            <a:avLst/>
          </a:prstGeom>
          <a:noFill/>
        </p:spPr>
      </p:pic>
      <p:pic>
        <p:nvPicPr>
          <p:cNvPr id="21506" name="Picture 2" descr="D:\ALEX\презентации\екстрим\222081-hot-air-balloon-just-after-lift-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-2547664"/>
            <a:ext cx="4649474" cy="6965504"/>
          </a:xfrm>
          <a:prstGeom prst="rect">
            <a:avLst/>
          </a:prstGeom>
          <a:noFill/>
        </p:spPr>
      </p:pic>
      <p:pic>
        <p:nvPicPr>
          <p:cNvPr id="21511" name="Picture 7" descr="D:\ALEX\презентации\екстрим\hot air ballo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12576" y="2132856"/>
            <a:ext cx="4124350" cy="2539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Hot Air Ballooning</a:t>
            </a:r>
            <a:endParaRPr lang="ru-RU" b="1" dirty="0"/>
          </a:p>
        </p:txBody>
      </p:sp>
      <p:pic>
        <p:nvPicPr>
          <p:cNvPr id="21510" name="Picture 6" descr="D:\ALEX\презентации\екстрим\Hot Air Balloons Wallpaper__yv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00608" y="4149080"/>
            <a:ext cx="3916693" cy="2937520"/>
          </a:xfrm>
          <a:prstGeom prst="rect">
            <a:avLst/>
          </a:prstGeom>
          <a:noFill/>
        </p:spPr>
      </p:pic>
      <p:pic>
        <p:nvPicPr>
          <p:cNvPr id="21513" name="Picture 9" descr="D:\ALEX\презентации\екстрим\hot-air-balloon-ri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077072"/>
            <a:ext cx="2857500" cy="4191000"/>
          </a:xfrm>
          <a:prstGeom prst="rect">
            <a:avLst/>
          </a:prstGeom>
          <a:noFill/>
        </p:spPr>
      </p:pic>
      <p:pic>
        <p:nvPicPr>
          <p:cNvPr id="21507" name="Picture 3" descr="D:\ALEX\презентации\екстрим\3920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-243408"/>
            <a:ext cx="1920213" cy="1440160"/>
          </a:xfrm>
          <a:prstGeom prst="rect">
            <a:avLst/>
          </a:prstGeom>
          <a:noFill/>
        </p:spPr>
      </p:pic>
      <p:pic>
        <p:nvPicPr>
          <p:cNvPr id="21508" name="Picture 4" descr="D:\ALEX\презентации\екстрим\balloon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5157192"/>
            <a:ext cx="1298647" cy="1700808"/>
          </a:xfrm>
          <a:prstGeom prst="rect">
            <a:avLst/>
          </a:prstGeom>
          <a:noFill/>
        </p:spPr>
      </p:pic>
      <p:pic>
        <p:nvPicPr>
          <p:cNvPr id="21512" name="Picture 8" descr="D:\ALEX\презентации\екстрим\hot_air_ballo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52536" y="-459432"/>
            <a:ext cx="3757712" cy="2818284"/>
          </a:xfrm>
          <a:prstGeom prst="rect">
            <a:avLst/>
          </a:prstGeom>
          <a:noFill/>
        </p:spPr>
      </p:pic>
      <p:pic>
        <p:nvPicPr>
          <p:cNvPr id="21514" name="Picture 10" descr="D:\ALEX\презентации\екстрим\vozdushnyishar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3467521"/>
            <a:ext cx="4884391" cy="3668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20</Words>
  <Application>Microsoft Office PowerPoint</Application>
  <PresentationFormat>Экран (4:3)</PresentationFormat>
  <Paragraphs>11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Top 10 Extreme Sports</vt:lpstr>
      <vt:lpstr>Hang Gliding</vt:lpstr>
      <vt:lpstr>Paragliding</vt:lpstr>
      <vt:lpstr>Surfing</vt:lpstr>
      <vt:lpstr>Windsurfing</vt:lpstr>
      <vt:lpstr>Ice Climbing</vt:lpstr>
      <vt:lpstr>Hot Air Ballooning</vt:lpstr>
      <vt:lpstr>Skydiving</vt:lpstr>
      <vt:lpstr>Mountain Biking</vt:lpstr>
      <vt:lpstr>Bungee Jumping</vt:lpstr>
      <vt:lpstr>Mountaineering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10</cp:revision>
  <dcterms:created xsi:type="dcterms:W3CDTF">2012-11-04T17:40:47Z</dcterms:created>
  <dcterms:modified xsi:type="dcterms:W3CDTF">2012-11-04T19:13:54Z</dcterms:modified>
</cp:coreProperties>
</file>