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848"/>
    <a:srgbClr val="A40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27B6F-FDF5-4F22-9F44-F517C8B3EAE3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406D430-F1F9-4277-892C-3A3DEF99D6BD}">
      <dgm:prSet phldrT="[Текст]" custT="1"/>
      <dgm:spPr>
        <a:solidFill>
          <a:schemeClr val="bg1"/>
        </a:solidFill>
      </dgm:spPr>
      <dgm:t>
        <a:bodyPr/>
        <a:lstStyle/>
        <a:p>
          <a:pPr algn="ctr"/>
          <a:r>
            <a:rPr lang="uk-UA" sz="2400" dirty="0" smtClean="0"/>
            <a:t>Архітектурні </a:t>
          </a:r>
          <a:br>
            <a:rPr lang="uk-UA" sz="2400" dirty="0" smtClean="0"/>
          </a:br>
          <a:r>
            <a:rPr lang="uk-UA" sz="2400" dirty="0" smtClean="0"/>
            <a:t>стилі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102F4E6E-16C1-49B0-8229-CB607E273AB2}" type="parTrans" cxnId="{B3A10EA0-4494-4937-8803-D29C15869832}">
      <dgm:prSet/>
      <dgm:spPr/>
      <dgm:t>
        <a:bodyPr/>
        <a:lstStyle/>
        <a:p>
          <a:endParaRPr lang="ru-RU"/>
        </a:p>
      </dgm:t>
    </dgm:pt>
    <dgm:pt modelId="{0659C158-1470-4446-BDE3-CBCD03BC4296}" type="sibTrans" cxnId="{B3A10EA0-4494-4937-8803-D29C15869832}">
      <dgm:prSet/>
      <dgm:spPr/>
      <dgm:t>
        <a:bodyPr/>
        <a:lstStyle/>
        <a:p>
          <a:endParaRPr lang="ru-RU"/>
        </a:p>
      </dgm:t>
    </dgm:pt>
    <dgm:pt modelId="{DE2107F8-F25F-405F-B619-AE16BEB07506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smtClean="0">
              <a:latin typeface="Comic Sans MS" panose="030F0702030302020204" pitchFamily="66" charset="0"/>
            </a:rPr>
            <a:t>Античний стиль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D3C4588D-2040-4547-8F36-921C7C078477}" type="parTrans" cxnId="{DD52BB6A-7370-4DBD-9A08-7DE122846DD5}">
      <dgm:prSet/>
      <dgm:spPr/>
      <dgm:t>
        <a:bodyPr/>
        <a:lstStyle/>
        <a:p>
          <a:endParaRPr lang="ru-RU"/>
        </a:p>
      </dgm:t>
    </dgm:pt>
    <dgm:pt modelId="{0A0E8C7A-9A97-43AA-A7FA-C2C317520AB2}" type="sibTrans" cxnId="{DD52BB6A-7370-4DBD-9A08-7DE122846DD5}">
      <dgm:prSet/>
      <dgm:spPr/>
      <dgm:t>
        <a:bodyPr/>
        <a:lstStyle/>
        <a:p>
          <a:endParaRPr lang="ru-RU"/>
        </a:p>
      </dgm:t>
    </dgm:pt>
    <dgm:pt modelId="{50C1F874-A8B7-4876-BA20-980BD0714E58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smtClean="0">
              <a:latin typeface="Comic Sans MS" panose="030F0702030302020204" pitchFamily="66" charset="0"/>
            </a:rPr>
            <a:t>Романський стиль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9DEB67BF-EE5A-46C5-8971-69511DE66F6F}" type="parTrans" cxnId="{0271B045-D215-4087-A6D7-7A565E08DA55}">
      <dgm:prSet/>
      <dgm:spPr/>
      <dgm:t>
        <a:bodyPr/>
        <a:lstStyle/>
        <a:p>
          <a:endParaRPr lang="ru-RU"/>
        </a:p>
      </dgm:t>
    </dgm:pt>
    <dgm:pt modelId="{608B7121-FFE0-4967-816A-325BC65761B3}" type="sibTrans" cxnId="{0271B045-D215-4087-A6D7-7A565E08DA55}">
      <dgm:prSet/>
      <dgm:spPr/>
      <dgm:t>
        <a:bodyPr/>
        <a:lstStyle/>
        <a:p>
          <a:endParaRPr lang="ru-RU"/>
        </a:p>
      </dgm:t>
    </dgm:pt>
    <dgm:pt modelId="{37564373-5B10-420B-ADCF-51365A928895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smtClean="0">
              <a:latin typeface="Comic Sans MS" panose="030F0702030302020204" pitchFamily="66" charset="0"/>
            </a:rPr>
            <a:t>Готика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7E622180-52F9-4225-9046-96F44298F997}" type="parTrans" cxnId="{F1C0A058-0F24-4C6D-ACB0-83D441D00605}">
      <dgm:prSet/>
      <dgm:spPr/>
      <dgm:t>
        <a:bodyPr/>
        <a:lstStyle/>
        <a:p>
          <a:endParaRPr lang="ru-RU"/>
        </a:p>
      </dgm:t>
    </dgm:pt>
    <dgm:pt modelId="{F152CDD6-F8BD-42BD-82F9-A64C72C6E992}" type="sibTrans" cxnId="{F1C0A058-0F24-4C6D-ACB0-83D441D00605}">
      <dgm:prSet/>
      <dgm:spPr/>
      <dgm:t>
        <a:bodyPr/>
        <a:lstStyle/>
        <a:p>
          <a:endParaRPr lang="ru-RU"/>
        </a:p>
      </dgm:t>
    </dgm:pt>
    <dgm:pt modelId="{5F94EB62-A73C-42DB-BA6D-2BA380B12327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smtClean="0">
              <a:latin typeface="Comic Sans MS" panose="030F0702030302020204" pitchFamily="66" charset="0"/>
            </a:rPr>
            <a:t>Класицизм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E047087C-689B-46B1-A7FB-4B65128AF5E5}" type="parTrans" cxnId="{BBDC5F75-D4F4-4097-B899-87F69F6579A4}">
      <dgm:prSet/>
      <dgm:spPr/>
      <dgm:t>
        <a:bodyPr/>
        <a:lstStyle/>
        <a:p>
          <a:endParaRPr lang="ru-RU"/>
        </a:p>
      </dgm:t>
    </dgm:pt>
    <dgm:pt modelId="{5336231B-EEED-40EB-A4C7-49314BC28366}" type="sibTrans" cxnId="{BBDC5F75-D4F4-4097-B899-87F69F6579A4}">
      <dgm:prSet/>
      <dgm:spPr/>
      <dgm:t>
        <a:bodyPr/>
        <a:lstStyle/>
        <a:p>
          <a:endParaRPr lang="ru-RU"/>
        </a:p>
      </dgm:t>
    </dgm:pt>
    <dgm:pt modelId="{E39A1EDC-D78E-4E04-AB81-D74295EAE12B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err="1" smtClean="0">
              <a:latin typeface="Comic Sans MS" panose="030F0702030302020204" pitchFamily="66" charset="0"/>
            </a:rPr>
            <a:t>Неоготика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87D24C0B-12BD-4D3D-8BF4-AAD6A95DD90A}" type="parTrans" cxnId="{32A03B23-36F6-4E03-A11D-45A75FBBA3F9}">
      <dgm:prSet/>
      <dgm:spPr/>
      <dgm:t>
        <a:bodyPr/>
        <a:lstStyle/>
        <a:p>
          <a:endParaRPr lang="ru-RU"/>
        </a:p>
      </dgm:t>
    </dgm:pt>
    <dgm:pt modelId="{C3D7CDB2-9C45-4DD9-A416-084D01D04332}" type="sibTrans" cxnId="{32A03B23-36F6-4E03-A11D-45A75FBBA3F9}">
      <dgm:prSet/>
      <dgm:spPr/>
      <dgm:t>
        <a:bodyPr/>
        <a:lstStyle/>
        <a:p>
          <a:endParaRPr lang="ru-RU"/>
        </a:p>
      </dgm:t>
    </dgm:pt>
    <dgm:pt modelId="{96787707-E919-42CA-B85C-DE6FF5BE0241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smtClean="0">
              <a:latin typeface="Comic Sans MS" panose="030F0702030302020204" pitchFamily="66" charset="0"/>
            </a:rPr>
            <a:t>Бароко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A100B48D-8405-4C87-A34D-299C96A3F8BD}" type="parTrans" cxnId="{DD3D637B-C999-4BD0-9990-2F9052FDAE29}">
      <dgm:prSet/>
      <dgm:spPr/>
      <dgm:t>
        <a:bodyPr/>
        <a:lstStyle/>
        <a:p>
          <a:endParaRPr lang="ru-RU"/>
        </a:p>
      </dgm:t>
    </dgm:pt>
    <dgm:pt modelId="{F2758CC4-51AC-4CAF-A7DC-1E4A89893B77}" type="sibTrans" cxnId="{DD3D637B-C999-4BD0-9990-2F9052FDAE29}">
      <dgm:prSet/>
      <dgm:spPr/>
      <dgm:t>
        <a:bodyPr/>
        <a:lstStyle/>
        <a:p>
          <a:endParaRPr lang="ru-RU"/>
        </a:p>
      </dgm:t>
    </dgm:pt>
    <dgm:pt modelId="{450A33B9-A6BD-458F-A68B-7D227486CC2C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smtClean="0">
              <a:latin typeface="Comic Sans MS" panose="030F0702030302020204" pitchFamily="66" charset="0"/>
            </a:rPr>
            <a:t>Модернізм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C0F8B4B8-1EF1-4818-B4A5-4E34F0F769A7}" type="parTrans" cxnId="{341BA1DC-57CA-4BC3-838A-9E69764EE84E}">
      <dgm:prSet/>
      <dgm:spPr/>
      <dgm:t>
        <a:bodyPr/>
        <a:lstStyle/>
        <a:p>
          <a:endParaRPr lang="ru-RU"/>
        </a:p>
      </dgm:t>
    </dgm:pt>
    <dgm:pt modelId="{F109439B-3DA5-4191-A576-D000EF5E85A3}" type="sibTrans" cxnId="{341BA1DC-57CA-4BC3-838A-9E69764EE84E}">
      <dgm:prSet/>
      <dgm:spPr/>
      <dgm:t>
        <a:bodyPr/>
        <a:lstStyle/>
        <a:p>
          <a:endParaRPr lang="ru-RU"/>
        </a:p>
      </dgm:t>
    </dgm:pt>
    <dgm:pt modelId="{04521161-B2AF-4266-A271-8713C9AFADF7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err="1" smtClean="0">
              <a:latin typeface="Comic Sans MS" panose="030F0702030302020204" pitchFamily="66" charset="0"/>
            </a:rPr>
            <a:t>Неоклацизм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3087CD04-B20E-447A-A7A8-2275E385C8C5}" type="parTrans" cxnId="{24FE4CB9-6DF0-4AD2-B621-2D92C30E2F89}">
      <dgm:prSet/>
      <dgm:spPr/>
      <dgm:t>
        <a:bodyPr/>
        <a:lstStyle/>
        <a:p>
          <a:endParaRPr lang="ru-RU"/>
        </a:p>
      </dgm:t>
    </dgm:pt>
    <dgm:pt modelId="{C4FEBC56-3E53-45A2-A8B8-76F6570A8BD7}" type="sibTrans" cxnId="{24FE4CB9-6DF0-4AD2-B621-2D92C30E2F89}">
      <dgm:prSet/>
      <dgm:spPr/>
      <dgm:t>
        <a:bodyPr/>
        <a:lstStyle/>
        <a:p>
          <a:endParaRPr lang="ru-RU"/>
        </a:p>
      </dgm:t>
    </dgm:pt>
    <dgm:pt modelId="{75134982-2BEB-4ECF-A491-2B7CA2B4EC93}">
      <dgm:prSet phldrT="[Текст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1500" dirty="0" smtClean="0">
              <a:latin typeface="Comic Sans MS" panose="030F0702030302020204" pitchFamily="66" charset="0"/>
            </a:rPr>
            <a:t>Рококо</a:t>
          </a:r>
          <a:endParaRPr lang="ru-RU" sz="1500" dirty="0">
            <a:latin typeface="Comic Sans MS" panose="030F0702030302020204" pitchFamily="66" charset="0"/>
          </a:endParaRPr>
        </a:p>
      </dgm:t>
    </dgm:pt>
    <dgm:pt modelId="{7B6E0A7D-4223-41C8-B920-EF32840FFB36}" type="parTrans" cxnId="{CE2FF047-1D0C-4A54-82AF-A9BF029DFD21}">
      <dgm:prSet/>
      <dgm:spPr/>
      <dgm:t>
        <a:bodyPr/>
        <a:lstStyle/>
        <a:p>
          <a:endParaRPr lang="ru-RU"/>
        </a:p>
      </dgm:t>
    </dgm:pt>
    <dgm:pt modelId="{6D890FEB-C060-489A-A587-5C0C8EB29886}" type="sibTrans" cxnId="{CE2FF047-1D0C-4A54-82AF-A9BF029DFD21}">
      <dgm:prSet/>
      <dgm:spPr/>
      <dgm:t>
        <a:bodyPr/>
        <a:lstStyle/>
        <a:p>
          <a:endParaRPr lang="ru-RU"/>
        </a:p>
      </dgm:t>
    </dgm:pt>
    <dgm:pt modelId="{91433C9E-7FB3-479A-9731-C34E072C2949}" type="pres">
      <dgm:prSet presAssocID="{1DB27B6F-FDF5-4F22-9F44-F517C8B3EAE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8D7702-6CB8-46C8-826E-E6166B45D665}" type="pres">
      <dgm:prSet presAssocID="{9406D430-F1F9-4277-892C-3A3DEF99D6BD}" presName="centerShape" presStyleLbl="node0" presStyleIdx="0" presStyleCnt="1" custScaleX="146052" custScaleY="148711"/>
      <dgm:spPr/>
      <dgm:t>
        <a:bodyPr/>
        <a:lstStyle/>
        <a:p>
          <a:endParaRPr lang="ru-RU"/>
        </a:p>
      </dgm:t>
    </dgm:pt>
    <dgm:pt modelId="{AE7633F6-0455-43A8-B7AD-5B1E42F715F2}" type="pres">
      <dgm:prSet presAssocID="{D3C4588D-2040-4547-8F36-921C7C078477}" presName="parTrans" presStyleLbl="sibTrans2D1" presStyleIdx="0" presStyleCnt="9"/>
      <dgm:spPr/>
    </dgm:pt>
    <dgm:pt modelId="{93548DF8-7B71-43A1-9174-86732ECCC872}" type="pres">
      <dgm:prSet presAssocID="{D3C4588D-2040-4547-8F36-921C7C078477}" presName="connectorText" presStyleLbl="sibTrans2D1" presStyleIdx="0" presStyleCnt="9"/>
      <dgm:spPr/>
    </dgm:pt>
    <dgm:pt modelId="{8B0A5858-0321-442D-9FA3-63E4E72661E1}" type="pres">
      <dgm:prSet presAssocID="{DE2107F8-F25F-405F-B619-AE16BEB07506}" presName="node" presStyleLbl="node1" presStyleIdx="0" presStyleCnt="9" custScaleX="101362">
        <dgm:presLayoutVars>
          <dgm:bulletEnabled val="1"/>
        </dgm:presLayoutVars>
      </dgm:prSet>
      <dgm:spPr/>
    </dgm:pt>
    <dgm:pt modelId="{E68BFB58-CE20-43E0-8D34-7FBEC9A94B46}" type="pres">
      <dgm:prSet presAssocID="{9DEB67BF-EE5A-46C5-8971-69511DE66F6F}" presName="parTrans" presStyleLbl="sibTrans2D1" presStyleIdx="1" presStyleCnt="9"/>
      <dgm:spPr/>
    </dgm:pt>
    <dgm:pt modelId="{352CC324-7E4C-4DEB-AF3B-24FD7A11C080}" type="pres">
      <dgm:prSet presAssocID="{9DEB67BF-EE5A-46C5-8971-69511DE66F6F}" presName="connectorText" presStyleLbl="sibTrans2D1" presStyleIdx="1" presStyleCnt="9"/>
      <dgm:spPr/>
    </dgm:pt>
    <dgm:pt modelId="{DC5B25EC-D361-47E4-A405-DEFDCA879FD4}" type="pres">
      <dgm:prSet presAssocID="{50C1F874-A8B7-4876-BA20-980BD0714E58}" presName="node" presStyleLbl="node1" presStyleIdx="1" presStyleCnt="9">
        <dgm:presLayoutVars>
          <dgm:bulletEnabled val="1"/>
        </dgm:presLayoutVars>
      </dgm:prSet>
      <dgm:spPr/>
    </dgm:pt>
    <dgm:pt modelId="{F3C0525F-4BB8-442D-B12A-A77B57D50174}" type="pres">
      <dgm:prSet presAssocID="{7E622180-52F9-4225-9046-96F44298F997}" presName="parTrans" presStyleLbl="sibTrans2D1" presStyleIdx="2" presStyleCnt="9"/>
      <dgm:spPr/>
    </dgm:pt>
    <dgm:pt modelId="{7BBA967E-C5AD-4F7E-B536-9E3AAE805A83}" type="pres">
      <dgm:prSet presAssocID="{7E622180-52F9-4225-9046-96F44298F997}" presName="connectorText" presStyleLbl="sibTrans2D1" presStyleIdx="2" presStyleCnt="9"/>
      <dgm:spPr/>
    </dgm:pt>
    <dgm:pt modelId="{F31D2BC6-1E4E-462A-BE05-CCEB99B06022}" type="pres">
      <dgm:prSet presAssocID="{37564373-5B10-420B-ADCF-51365A928895}" presName="node" presStyleLbl="node1" presStyleIdx="2" presStyleCnt="9">
        <dgm:presLayoutVars>
          <dgm:bulletEnabled val="1"/>
        </dgm:presLayoutVars>
      </dgm:prSet>
      <dgm:spPr/>
    </dgm:pt>
    <dgm:pt modelId="{18006218-A66E-4C22-BB71-E0FE2F06C888}" type="pres">
      <dgm:prSet presAssocID="{E047087C-689B-46B1-A7FB-4B65128AF5E5}" presName="parTrans" presStyleLbl="sibTrans2D1" presStyleIdx="3" presStyleCnt="9"/>
      <dgm:spPr/>
    </dgm:pt>
    <dgm:pt modelId="{E4CA45C5-D789-41EE-BA6F-3AA97266A9B9}" type="pres">
      <dgm:prSet presAssocID="{E047087C-689B-46B1-A7FB-4B65128AF5E5}" presName="connectorText" presStyleLbl="sibTrans2D1" presStyleIdx="3" presStyleCnt="9"/>
      <dgm:spPr/>
    </dgm:pt>
    <dgm:pt modelId="{E97C2612-963A-4B01-A9DB-2430B60FF1CD}" type="pres">
      <dgm:prSet presAssocID="{5F94EB62-A73C-42DB-BA6D-2BA380B1232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F9981-0FCA-4A2B-A999-F11255CC8C3C}" type="pres">
      <dgm:prSet presAssocID="{A100B48D-8405-4C87-A34D-299C96A3F8BD}" presName="parTrans" presStyleLbl="sibTrans2D1" presStyleIdx="4" presStyleCnt="9"/>
      <dgm:spPr/>
    </dgm:pt>
    <dgm:pt modelId="{53E68B01-04D7-413B-83ED-81786328784C}" type="pres">
      <dgm:prSet presAssocID="{A100B48D-8405-4C87-A34D-299C96A3F8BD}" presName="connectorText" presStyleLbl="sibTrans2D1" presStyleIdx="4" presStyleCnt="9"/>
      <dgm:spPr/>
    </dgm:pt>
    <dgm:pt modelId="{04FB865F-A38D-4182-A70A-B0E83ABA9409}" type="pres">
      <dgm:prSet presAssocID="{96787707-E919-42CA-B85C-DE6FF5BE0241}" presName="node" presStyleLbl="node1" presStyleIdx="4" presStyleCnt="9">
        <dgm:presLayoutVars>
          <dgm:bulletEnabled val="1"/>
        </dgm:presLayoutVars>
      </dgm:prSet>
      <dgm:spPr/>
    </dgm:pt>
    <dgm:pt modelId="{D5AC965C-2EF4-4535-BBA7-C56D2916ED8C}" type="pres">
      <dgm:prSet presAssocID="{C0F8B4B8-1EF1-4818-B4A5-4E34F0F769A7}" presName="parTrans" presStyleLbl="sibTrans2D1" presStyleIdx="5" presStyleCnt="9"/>
      <dgm:spPr/>
    </dgm:pt>
    <dgm:pt modelId="{4688AECB-6D16-4A70-8B71-AEBEDBE43913}" type="pres">
      <dgm:prSet presAssocID="{C0F8B4B8-1EF1-4818-B4A5-4E34F0F769A7}" presName="connectorText" presStyleLbl="sibTrans2D1" presStyleIdx="5" presStyleCnt="9"/>
      <dgm:spPr/>
    </dgm:pt>
    <dgm:pt modelId="{00E977D1-93BC-4D96-B7E1-E75A1D5726D4}" type="pres">
      <dgm:prSet presAssocID="{450A33B9-A6BD-458F-A68B-7D227486CC2C}" presName="node" presStyleLbl="node1" presStyleIdx="5" presStyleCnt="9">
        <dgm:presLayoutVars>
          <dgm:bulletEnabled val="1"/>
        </dgm:presLayoutVars>
      </dgm:prSet>
      <dgm:spPr/>
    </dgm:pt>
    <dgm:pt modelId="{C5975A97-BD8A-4724-96CA-2256DB36D702}" type="pres">
      <dgm:prSet presAssocID="{3087CD04-B20E-447A-A7A8-2275E385C8C5}" presName="parTrans" presStyleLbl="sibTrans2D1" presStyleIdx="6" presStyleCnt="9"/>
      <dgm:spPr/>
    </dgm:pt>
    <dgm:pt modelId="{B04BADA7-E5F1-4CD7-81BB-2B5237CDB41C}" type="pres">
      <dgm:prSet presAssocID="{3087CD04-B20E-447A-A7A8-2275E385C8C5}" presName="connectorText" presStyleLbl="sibTrans2D1" presStyleIdx="6" presStyleCnt="9"/>
      <dgm:spPr/>
    </dgm:pt>
    <dgm:pt modelId="{ED3B6737-5844-44C4-AB47-693ECB8EE221}" type="pres">
      <dgm:prSet presAssocID="{04521161-B2AF-4266-A271-8713C9AFADF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7883D-C46E-4979-8426-D7F57FE55BF4}" type="pres">
      <dgm:prSet presAssocID="{7B6E0A7D-4223-41C8-B920-EF32840FFB36}" presName="parTrans" presStyleLbl="sibTrans2D1" presStyleIdx="7" presStyleCnt="9"/>
      <dgm:spPr/>
    </dgm:pt>
    <dgm:pt modelId="{BB9F7F06-3998-48E0-80A3-829D93C1F8D8}" type="pres">
      <dgm:prSet presAssocID="{7B6E0A7D-4223-41C8-B920-EF32840FFB36}" presName="connectorText" presStyleLbl="sibTrans2D1" presStyleIdx="7" presStyleCnt="9"/>
      <dgm:spPr/>
    </dgm:pt>
    <dgm:pt modelId="{6C4892AE-B595-4815-B40E-FA5DC0F4469D}" type="pres">
      <dgm:prSet presAssocID="{75134982-2BEB-4ECF-A491-2B7CA2B4EC93}" presName="node" presStyleLbl="node1" presStyleIdx="7" presStyleCnt="9">
        <dgm:presLayoutVars>
          <dgm:bulletEnabled val="1"/>
        </dgm:presLayoutVars>
      </dgm:prSet>
      <dgm:spPr/>
    </dgm:pt>
    <dgm:pt modelId="{32E48A9B-1A89-4E88-A7CE-7CD6938FF4B3}" type="pres">
      <dgm:prSet presAssocID="{87D24C0B-12BD-4D3D-8BF4-AAD6A95DD90A}" presName="parTrans" presStyleLbl="sibTrans2D1" presStyleIdx="8" presStyleCnt="9"/>
      <dgm:spPr/>
    </dgm:pt>
    <dgm:pt modelId="{7259D27B-3328-4FD9-BCAE-F1951CF93B46}" type="pres">
      <dgm:prSet presAssocID="{87D24C0B-12BD-4D3D-8BF4-AAD6A95DD90A}" presName="connectorText" presStyleLbl="sibTrans2D1" presStyleIdx="8" presStyleCnt="9"/>
      <dgm:spPr/>
    </dgm:pt>
    <dgm:pt modelId="{4A9FF5A0-013A-444B-BABA-630FB3B643A9}" type="pres">
      <dgm:prSet presAssocID="{E39A1EDC-D78E-4E04-AB81-D74295EAE1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728A3-DD53-4A92-BECE-AF0799EC89EE}" type="presOf" srcId="{C0F8B4B8-1EF1-4818-B4A5-4E34F0F769A7}" destId="{D5AC965C-2EF4-4535-BBA7-C56D2916ED8C}" srcOrd="0" destOrd="0" presId="urn:microsoft.com/office/officeart/2005/8/layout/radial5"/>
    <dgm:cxn modelId="{B3A10EA0-4494-4937-8803-D29C15869832}" srcId="{1DB27B6F-FDF5-4F22-9F44-F517C8B3EAE3}" destId="{9406D430-F1F9-4277-892C-3A3DEF99D6BD}" srcOrd="0" destOrd="0" parTransId="{102F4E6E-16C1-49B0-8229-CB607E273AB2}" sibTransId="{0659C158-1470-4446-BDE3-CBCD03BC4296}"/>
    <dgm:cxn modelId="{1D48EF1E-B00E-43E8-B2BE-59490DCB0250}" type="presOf" srcId="{1DB27B6F-FDF5-4F22-9F44-F517C8B3EAE3}" destId="{91433C9E-7FB3-479A-9731-C34E072C2949}" srcOrd="0" destOrd="0" presId="urn:microsoft.com/office/officeart/2005/8/layout/radial5"/>
    <dgm:cxn modelId="{4D29AA28-4D74-4C3A-9C8C-3264ED4561EE}" type="presOf" srcId="{E39A1EDC-D78E-4E04-AB81-D74295EAE12B}" destId="{4A9FF5A0-013A-444B-BABA-630FB3B643A9}" srcOrd="0" destOrd="0" presId="urn:microsoft.com/office/officeart/2005/8/layout/radial5"/>
    <dgm:cxn modelId="{DF91B34A-213D-4A95-BD43-51764F3652BA}" type="presOf" srcId="{37564373-5B10-420B-ADCF-51365A928895}" destId="{F31D2BC6-1E4E-462A-BE05-CCEB99B06022}" srcOrd="0" destOrd="0" presId="urn:microsoft.com/office/officeart/2005/8/layout/radial5"/>
    <dgm:cxn modelId="{7BDE7257-9A27-4A2F-B16D-ACD0B88824F3}" type="presOf" srcId="{DE2107F8-F25F-405F-B619-AE16BEB07506}" destId="{8B0A5858-0321-442D-9FA3-63E4E72661E1}" srcOrd="0" destOrd="0" presId="urn:microsoft.com/office/officeart/2005/8/layout/radial5"/>
    <dgm:cxn modelId="{09F7A3A4-C558-4FD6-B6AF-555F98AFE08C}" type="presOf" srcId="{A100B48D-8405-4C87-A34D-299C96A3F8BD}" destId="{FA4F9981-0FCA-4A2B-A999-F11255CC8C3C}" srcOrd="0" destOrd="0" presId="urn:microsoft.com/office/officeart/2005/8/layout/radial5"/>
    <dgm:cxn modelId="{32A03B23-36F6-4E03-A11D-45A75FBBA3F9}" srcId="{9406D430-F1F9-4277-892C-3A3DEF99D6BD}" destId="{E39A1EDC-D78E-4E04-AB81-D74295EAE12B}" srcOrd="8" destOrd="0" parTransId="{87D24C0B-12BD-4D3D-8BF4-AAD6A95DD90A}" sibTransId="{C3D7CDB2-9C45-4DD9-A416-084D01D04332}"/>
    <dgm:cxn modelId="{83346150-7330-4768-B88E-EE456DA3BA03}" type="presOf" srcId="{50C1F874-A8B7-4876-BA20-980BD0714E58}" destId="{DC5B25EC-D361-47E4-A405-DEFDCA879FD4}" srcOrd="0" destOrd="0" presId="urn:microsoft.com/office/officeart/2005/8/layout/radial5"/>
    <dgm:cxn modelId="{0271B045-D215-4087-A6D7-7A565E08DA55}" srcId="{9406D430-F1F9-4277-892C-3A3DEF99D6BD}" destId="{50C1F874-A8B7-4876-BA20-980BD0714E58}" srcOrd="1" destOrd="0" parTransId="{9DEB67BF-EE5A-46C5-8971-69511DE66F6F}" sibTransId="{608B7121-FFE0-4967-816A-325BC65761B3}"/>
    <dgm:cxn modelId="{C4A9ED31-836B-41BD-939A-44972E993FFF}" type="presOf" srcId="{D3C4588D-2040-4547-8F36-921C7C078477}" destId="{AE7633F6-0455-43A8-B7AD-5B1E42F715F2}" srcOrd="0" destOrd="0" presId="urn:microsoft.com/office/officeart/2005/8/layout/radial5"/>
    <dgm:cxn modelId="{31DA083D-5EFF-47A5-9F54-05CF147F0897}" type="presOf" srcId="{3087CD04-B20E-447A-A7A8-2275E385C8C5}" destId="{B04BADA7-E5F1-4CD7-81BB-2B5237CDB41C}" srcOrd="1" destOrd="0" presId="urn:microsoft.com/office/officeart/2005/8/layout/radial5"/>
    <dgm:cxn modelId="{945285DD-BCB0-4B98-BEF3-5C003C6ED824}" type="presOf" srcId="{87D24C0B-12BD-4D3D-8BF4-AAD6A95DD90A}" destId="{7259D27B-3328-4FD9-BCAE-F1951CF93B46}" srcOrd="1" destOrd="0" presId="urn:microsoft.com/office/officeart/2005/8/layout/radial5"/>
    <dgm:cxn modelId="{BBDC5F75-D4F4-4097-B899-87F69F6579A4}" srcId="{9406D430-F1F9-4277-892C-3A3DEF99D6BD}" destId="{5F94EB62-A73C-42DB-BA6D-2BA380B12327}" srcOrd="3" destOrd="0" parTransId="{E047087C-689B-46B1-A7FB-4B65128AF5E5}" sibTransId="{5336231B-EEED-40EB-A4C7-49314BC28366}"/>
    <dgm:cxn modelId="{F1C0A058-0F24-4C6D-ACB0-83D441D00605}" srcId="{9406D430-F1F9-4277-892C-3A3DEF99D6BD}" destId="{37564373-5B10-420B-ADCF-51365A928895}" srcOrd="2" destOrd="0" parTransId="{7E622180-52F9-4225-9046-96F44298F997}" sibTransId="{F152CDD6-F8BD-42BD-82F9-A64C72C6E992}"/>
    <dgm:cxn modelId="{74D44F51-7CE3-46BD-A7D9-E182F56E7CD8}" type="presOf" srcId="{9DEB67BF-EE5A-46C5-8971-69511DE66F6F}" destId="{E68BFB58-CE20-43E0-8D34-7FBEC9A94B46}" srcOrd="0" destOrd="0" presId="urn:microsoft.com/office/officeart/2005/8/layout/radial5"/>
    <dgm:cxn modelId="{3E6EC4A0-339A-4EEC-8F93-5954D7FDD94D}" type="presOf" srcId="{96787707-E919-42CA-B85C-DE6FF5BE0241}" destId="{04FB865F-A38D-4182-A70A-B0E83ABA9409}" srcOrd="0" destOrd="0" presId="urn:microsoft.com/office/officeart/2005/8/layout/radial5"/>
    <dgm:cxn modelId="{95912BE4-03B7-4C85-8CF0-7BEE0248E39F}" type="presOf" srcId="{A100B48D-8405-4C87-A34D-299C96A3F8BD}" destId="{53E68B01-04D7-413B-83ED-81786328784C}" srcOrd="1" destOrd="0" presId="urn:microsoft.com/office/officeart/2005/8/layout/radial5"/>
    <dgm:cxn modelId="{F2A448B1-F8C3-419B-86D4-3E3DC2A811D4}" type="presOf" srcId="{7E622180-52F9-4225-9046-96F44298F997}" destId="{7BBA967E-C5AD-4F7E-B536-9E3AAE805A83}" srcOrd="1" destOrd="0" presId="urn:microsoft.com/office/officeart/2005/8/layout/radial5"/>
    <dgm:cxn modelId="{AE97BF7C-0535-4AC9-BA4B-24D9D7F4E923}" type="presOf" srcId="{9406D430-F1F9-4277-892C-3A3DEF99D6BD}" destId="{C28D7702-6CB8-46C8-826E-E6166B45D665}" srcOrd="0" destOrd="0" presId="urn:microsoft.com/office/officeart/2005/8/layout/radial5"/>
    <dgm:cxn modelId="{08E0F4AE-0B79-4CB7-A703-8FFD029E88EC}" type="presOf" srcId="{450A33B9-A6BD-458F-A68B-7D227486CC2C}" destId="{00E977D1-93BC-4D96-B7E1-E75A1D5726D4}" srcOrd="0" destOrd="0" presId="urn:microsoft.com/office/officeart/2005/8/layout/radial5"/>
    <dgm:cxn modelId="{D39F43BA-A988-4250-83D1-7C7F4A9749BC}" type="presOf" srcId="{7B6E0A7D-4223-41C8-B920-EF32840FFB36}" destId="{BB9F7F06-3998-48E0-80A3-829D93C1F8D8}" srcOrd="1" destOrd="0" presId="urn:microsoft.com/office/officeart/2005/8/layout/radial5"/>
    <dgm:cxn modelId="{CE2FF047-1D0C-4A54-82AF-A9BF029DFD21}" srcId="{9406D430-F1F9-4277-892C-3A3DEF99D6BD}" destId="{75134982-2BEB-4ECF-A491-2B7CA2B4EC93}" srcOrd="7" destOrd="0" parTransId="{7B6E0A7D-4223-41C8-B920-EF32840FFB36}" sibTransId="{6D890FEB-C060-489A-A587-5C0C8EB29886}"/>
    <dgm:cxn modelId="{8FD0438B-430B-48AF-924C-A7F39BF0F21D}" type="presOf" srcId="{9DEB67BF-EE5A-46C5-8971-69511DE66F6F}" destId="{352CC324-7E4C-4DEB-AF3B-24FD7A11C080}" srcOrd="1" destOrd="0" presId="urn:microsoft.com/office/officeart/2005/8/layout/radial5"/>
    <dgm:cxn modelId="{341BA1DC-57CA-4BC3-838A-9E69764EE84E}" srcId="{9406D430-F1F9-4277-892C-3A3DEF99D6BD}" destId="{450A33B9-A6BD-458F-A68B-7D227486CC2C}" srcOrd="5" destOrd="0" parTransId="{C0F8B4B8-1EF1-4818-B4A5-4E34F0F769A7}" sibTransId="{F109439B-3DA5-4191-A576-D000EF5E85A3}"/>
    <dgm:cxn modelId="{D195393F-8065-42A2-9295-2B9746FCC6FC}" type="presOf" srcId="{D3C4588D-2040-4547-8F36-921C7C078477}" destId="{93548DF8-7B71-43A1-9174-86732ECCC872}" srcOrd="1" destOrd="0" presId="urn:microsoft.com/office/officeart/2005/8/layout/radial5"/>
    <dgm:cxn modelId="{DD3D637B-C999-4BD0-9990-2F9052FDAE29}" srcId="{9406D430-F1F9-4277-892C-3A3DEF99D6BD}" destId="{96787707-E919-42CA-B85C-DE6FF5BE0241}" srcOrd="4" destOrd="0" parTransId="{A100B48D-8405-4C87-A34D-299C96A3F8BD}" sibTransId="{F2758CC4-51AC-4CAF-A7DC-1E4A89893B77}"/>
    <dgm:cxn modelId="{C3F66F61-0E1A-41B3-9539-7E9B590100F7}" type="presOf" srcId="{5F94EB62-A73C-42DB-BA6D-2BA380B12327}" destId="{E97C2612-963A-4B01-A9DB-2430B60FF1CD}" srcOrd="0" destOrd="0" presId="urn:microsoft.com/office/officeart/2005/8/layout/radial5"/>
    <dgm:cxn modelId="{1BDAA82B-6D0F-4C17-A6BD-E4677C24625C}" type="presOf" srcId="{04521161-B2AF-4266-A271-8713C9AFADF7}" destId="{ED3B6737-5844-44C4-AB47-693ECB8EE221}" srcOrd="0" destOrd="0" presId="urn:microsoft.com/office/officeart/2005/8/layout/radial5"/>
    <dgm:cxn modelId="{ABFB3970-EB69-441B-93E9-848D6CB29A69}" type="presOf" srcId="{C0F8B4B8-1EF1-4818-B4A5-4E34F0F769A7}" destId="{4688AECB-6D16-4A70-8B71-AEBEDBE43913}" srcOrd="1" destOrd="0" presId="urn:microsoft.com/office/officeart/2005/8/layout/radial5"/>
    <dgm:cxn modelId="{1E952848-F131-4926-BC7A-2FCC73374A19}" type="presOf" srcId="{3087CD04-B20E-447A-A7A8-2275E385C8C5}" destId="{C5975A97-BD8A-4724-96CA-2256DB36D702}" srcOrd="0" destOrd="0" presId="urn:microsoft.com/office/officeart/2005/8/layout/radial5"/>
    <dgm:cxn modelId="{B25EAB78-6481-4ECD-BD81-28ABC02C1D29}" type="presOf" srcId="{7B6E0A7D-4223-41C8-B920-EF32840FFB36}" destId="{F207883D-C46E-4979-8426-D7F57FE55BF4}" srcOrd="0" destOrd="0" presId="urn:microsoft.com/office/officeart/2005/8/layout/radial5"/>
    <dgm:cxn modelId="{E8773778-DDC5-495F-8E13-B351ACC23D8F}" type="presOf" srcId="{75134982-2BEB-4ECF-A491-2B7CA2B4EC93}" destId="{6C4892AE-B595-4815-B40E-FA5DC0F4469D}" srcOrd="0" destOrd="0" presId="urn:microsoft.com/office/officeart/2005/8/layout/radial5"/>
    <dgm:cxn modelId="{24FE4CB9-6DF0-4AD2-B621-2D92C30E2F89}" srcId="{9406D430-F1F9-4277-892C-3A3DEF99D6BD}" destId="{04521161-B2AF-4266-A271-8713C9AFADF7}" srcOrd="6" destOrd="0" parTransId="{3087CD04-B20E-447A-A7A8-2275E385C8C5}" sibTransId="{C4FEBC56-3E53-45A2-A8B8-76F6570A8BD7}"/>
    <dgm:cxn modelId="{EBE15102-0BF4-4C75-B0BA-610F6E85AEE0}" type="presOf" srcId="{E047087C-689B-46B1-A7FB-4B65128AF5E5}" destId="{18006218-A66E-4C22-BB71-E0FE2F06C888}" srcOrd="0" destOrd="0" presId="urn:microsoft.com/office/officeart/2005/8/layout/radial5"/>
    <dgm:cxn modelId="{DD52BB6A-7370-4DBD-9A08-7DE122846DD5}" srcId="{9406D430-F1F9-4277-892C-3A3DEF99D6BD}" destId="{DE2107F8-F25F-405F-B619-AE16BEB07506}" srcOrd="0" destOrd="0" parTransId="{D3C4588D-2040-4547-8F36-921C7C078477}" sibTransId="{0A0E8C7A-9A97-43AA-A7FA-C2C317520AB2}"/>
    <dgm:cxn modelId="{A6579E5F-1C41-40F7-886E-F649B7CD31EE}" type="presOf" srcId="{E047087C-689B-46B1-A7FB-4B65128AF5E5}" destId="{E4CA45C5-D789-41EE-BA6F-3AA97266A9B9}" srcOrd="1" destOrd="0" presId="urn:microsoft.com/office/officeart/2005/8/layout/radial5"/>
    <dgm:cxn modelId="{28EA13CA-AE48-4E6D-9211-1CA952E61D07}" type="presOf" srcId="{7E622180-52F9-4225-9046-96F44298F997}" destId="{F3C0525F-4BB8-442D-B12A-A77B57D50174}" srcOrd="0" destOrd="0" presId="urn:microsoft.com/office/officeart/2005/8/layout/radial5"/>
    <dgm:cxn modelId="{BC543EF0-67C1-471E-BEF9-25E75B90D05A}" type="presOf" srcId="{87D24C0B-12BD-4D3D-8BF4-AAD6A95DD90A}" destId="{32E48A9B-1A89-4E88-A7CE-7CD6938FF4B3}" srcOrd="0" destOrd="0" presId="urn:microsoft.com/office/officeart/2005/8/layout/radial5"/>
    <dgm:cxn modelId="{7BDF8204-C1B6-4177-ACE7-3A8C5BCD04C9}" type="presParOf" srcId="{91433C9E-7FB3-479A-9731-C34E072C2949}" destId="{C28D7702-6CB8-46C8-826E-E6166B45D665}" srcOrd="0" destOrd="0" presId="urn:microsoft.com/office/officeart/2005/8/layout/radial5"/>
    <dgm:cxn modelId="{5220C843-0D27-4A4F-A621-5501DA75E2FA}" type="presParOf" srcId="{91433C9E-7FB3-479A-9731-C34E072C2949}" destId="{AE7633F6-0455-43A8-B7AD-5B1E42F715F2}" srcOrd="1" destOrd="0" presId="urn:microsoft.com/office/officeart/2005/8/layout/radial5"/>
    <dgm:cxn modelId="{A5EE8A2C-54C5-4469-9569-4840A58C417F}" type="presParOf" srcId="{AE7633F6-0455-43A8-B7AD-5B1E42F715F2}" destId="{93548DF8-7B71-43A1-9174-86732ECCC872}" srcOrd="0" destOrd="0" presId="urn:microsoft.com/office/officeart/2005/8/layout/radial5"/>
    <dgm:cxn modelId="{A3624F95-45C0-49C1-B9FB-27F062FAB039}" type="presParOf" srcId="{91433C9E-7FB3-479A-9731-C34E072C2949}" destId="{8B0A5858-0321-442D-9FA3-63E4E72661E1}" srcOrd="2" destOrd="0" presId="urn:microsoft.com/office/officeart/2005/8/layout/radial5"/>
    <dgm:cxn modelId="{6CFBA2B1-795C-4EF7-A30A-104DC453E728}" type="presParOf" srcId="{91433C9E-7FB3-479A-9731-C34E072C2949}" destId="{E68BFB58-CE20-43E0-8D34-7FBEC9A94B46}" srcOrd="3" destOrd="0" presId="urn:microsoft.com/office/officeart/2005/8/layout/radial5"/>
    <dgm:cxn modelId="{9EBD775E-A27F-4A01-B853-CA4F6325D9C1}" type="presParOf" srcId="{E68BFB58-CE20-43E0-8D34-7FBEC9A94B46}" destId="{352CC324-7E4C-4DEB-AF3B-24FD7A11C080}" srcOrd="0" destOrd="0" presId="urn:microsoft.com/office/officeart/2005/8/layout/radial5"/>
    <dgm:cxn modelId="{DF56D400-2BF9-45DE-9C1F-04A492B66BFA}" type="presParOf" srcId="{91433C9E-7FB3-479A-9731-C34E072C2949}" destId="{DC5B25EC-D361-47E4-A405-DEFDCA879FD4}" srcOrd="4" destOrd="0" presId="urn:microsoft.com/office/officeart/2005/8/layout/radial5"/>
    <dgm:cxn modelId="{93EDDE0E-60CB-4E75-9338-65D298D97DC4}" type="presParOf" srcId="{91433C9E-7FB3-479A-9731-C34E072C2949}" destId="{F3C0525F-4BB8-442D-B12A-A77B57D50174}" srcOrd="5" destOrd="0" presId="urn:microsoft.com/office/officeart/2005/8/layout/radial5"/>
    <dgm:cxn modelId="{E87B5DB7-4A23-4633-B2D4-0E87EAD2408F}" type="presParOf" srcId="{F3C0525F-4BB8-442D-B12A-A77B57D50174}" destId="{7BBA967E-C5AD-4F7E-B536-9E3AAE805A83}" srcOrd="0" destOrd="0" presId="urn:microsoft.com/office/officeart/2005/8/layout/radial5"/>
    <dgm:cxn modelId="{AD29652A-3F13-4D64-90F1-1C9C0814F762}" type="presParOf" srcId="{91433C9E-7FB3-479A-9731-C34E072C2949}" destId="{F31D2BC6-1E4E-462A-BE05-CCEB99B06022}" srcOrd="6" destOrd="0" presId="urn:microsoft.com/office/officeart/2005/8/layout/radial5"/>
    <dgm:cxn modelId="{358B309B-E200-4B55-B6B6-DF111902C8BE}" type="presParOf" srcId="{91433C9E-7FB3-479A-9731-C34E072C2949}" destId="{18006218-A66E-4C22-BB71-E0FE2F06C888}" srcOrd="7" destOrd="0" presId="urn:microsoft.com/office/officeart/2005/8/layout/radial5"/>
    <dgm:cxn modelId="{E2D62200-60A4-44E3-BC3E-9945D8E4B034}" type="presParOf" srcId="{18006218-A66E-4C22-BB71-E0FE2F06C888}" destId="{E4CA45C5-D789-41EE-BA6F-3AA97266A9B9}" srcOrd="0" destOrd="0" presId="urn:microsoft.com/office/officeart/2005/8/layout/radial5"/>
    <dgm:cxn modelId="{62D5F022-ECC4-4057-AB50-3F46B63899E4}" type="presParOf" srcId="{91433C9E-7FB3-479A-9731-C34E072C2949}" destId="{E97C2612-963A-4B01-A9DB-2430B60FF1CD}" srcOrd="8" destOrd="0" presId="urn:microsoft.com/office/officeart/2005/8/layout/radial5"/>
    <dgm:cxn modelId="{AD326985-4484-4750-B454-2D43083683D3}" type="presParOf" srcId="{91433C9E-7FB3-479A-9731-C34E072C2949}" destId="{FA4F9981-0FCA-4A2B-A999-F11255CC8C3C}" srcOrd="9" destOrd="0" presId="urn:microsoft.com/office/officeart/2005/8/layout/radial5"/>
    <dgm:cxn modelId="{A9BFC87E-C78C-40E9-873F-7B07C0116F77}" type="presParOf" srcId="{FA4F9981-0FCA-4A2B-A999-F11255CC8C3C}" destId="{53E68B01-04D7-413B-83ED-81786328784C}" srcOrd="0" destOrd="0" presId="urn:microsoft.com/office/officeart/2005/8/layout/radial5"/>
    <dgm:cxn modelId="{C332D0E5-6597-4132-BF48-15A1F56EA68B}" type="presParOf" srcId="{91433C9E-7FB3-479A-9731-C34E072C2949}" destId="{04FB865F-A38D-4182-A70A-B0E83ABA9409}" srcOrd="10" destOrd="0" presId="urn:microsoft.com/office/officeart/2005/8/layout/radial5"/>
    <dgm:cxn modelId="{F57D1C15-62CE-4FFF-87F5-8050CB8375BB}" type="presParOf" srcId="{91433C9E-7FB3-479A-9731-C34E072C2949}" destId="{D5AC965C-2EF4-4535-BBA7-C56D2916ED8C}" srcOrd="11" destOrd="0" presId="urn:microsoft.com/office/officeart/2005/8/layout/radial5"/>
    <dgm:cxn modelId="{E2180314-811B-48A4-8C55-A4F280315C03}" type="presParOf" srcId="{D5AC965C-2EF4-4535-BBA7-C56D2916ED8C}" destId="{4688AECB-6D16-4A70-8B71-AEBEDBE43913}" srcOrd="0" destOrd="0" presId="urn:microsoft.com/office/officeart/2005/8/layout/radial5"/>
    <dgm:cxn modelId="{BB1DA265-5763-4EE3-B949-BA602DF3B252}" type="presParOf" srcId="{91433C9E-7FB3-479A-9731-C34E072C2949}" destId="{00E977D1-93BC-4D96-B7E1-E75A1D5726D4}" srcOrd="12" destOrd="0" presId="urn:microsoft.com/office/officeart/2005/8/layout/radial5"/>
    <dgm:cxn modelId="{33F22E50-0988-4ABF-A03E-B52E40AECD87}" type="presParOf" srcId="{91433C9E-7FB3-479A-9731-C34E072C2949}" destId="{C5975A97-BD8A-4724-96CA-2256DB36D702}" srcOrd="13" destOrd="0" presId="urn:microsoft.com/office/officeart/2005/8/layout/radial5"/>
    <dgm:cxn modelId="{0881C5C6-30C2-4E6F-B437-B010CC0E5CF9}" type="presParOf" srcId="{C5975A97-BD8A-4724-96CA-2256DB36D702}" destId="{B04BADA7-E5F1-4CD7-81BB-2B5237CDB41C}" srcOrd="0" destOrd="0" presId="urn:microsoft.com/office/officeart/2005/8/layout/radial5"/>
    <dgm:cxn modelId="{CD581802-AFE1-48BF-A559-0D0F61D955C3}" type="presParOf" srcId="{91433C9E-7FB3-479A-9731-C34E072C2949}" destId="{ED3B6737-5844-44C4-AB47-693ECB8EE221}" srcOrd="14" destOrd="0" presId="urn:microsoft.com/office/officeart/2005/8/layout/radial5"/>
    <dgm:cxn modelId="{C3745693-8066-4005-B323-39AB6F957161}" type="presParOf" srcId="{91433C9E-7FB3-479A-9731-C34E072C2949}" destId="{F207883D-C46E-4979-8426-D7F57FE55BF4}" srcOrd="15" destOrd="0" presId="urn:microsoft.com/office/officeart/2005/8/layout/radial5"/>
    <dgm:cxn modelId="{41A07252-A16D-4DB0-B5C0-A519A7DD7E2F}" type="presParOf" srcId="{F207883D-C46E-4979-8426-D7F57FE55BF4}" destId="{BB9F7F06-3998-48E0-80A3-829D93C1F8D8}" srcOrd="0" destOrd="0" presId="urn:microsoft.com/office/officeart/2005/8/layout/radial5"/>
    <dgm:cxn modelId="{6793E111-B902-4D0D-BB97-7094059537E1}" type="presParOf" srcId="{91433C9E-7FB3-479A-9731-C34E072C2949}" destId="{6C4892AE-B595-4815-B40E-FA5DC0F4469D}" srcOrd="16" destOrd="0" presId="urn:microsoft.com/office/officeart/2005/8/layout/radial5"/>
    <dgm:cxn modelId="{B854F601-08A0-4E61-99DE-787A61E85840}" type="presParOf" srcId="{91433C9E-7FB3-479A-9731-C34E072C2949}" destId="{32E48A9B-1A89-4E88-A7CE-7CD6938FF4B3}" srcOrd="17" destOrd="0" presId="urn:microsoft.com/office/officeart/2005/8/layout/radial5"/>
    <dgm:cxn modelId="{13913358-1737-4C1F-A4BE-B6291E8A205A}" type="presParOf" srcId="{32E48A9B-1A89-4E88-A7CE-7CD6938FF4B3}" destId="{7259D27B-3328-4FD9-BCAE-F1951CF93B46}" srcOrd="0" destOrd="0" presId="urn:microsoft.com/office/officeart/2005/8/layout/radial5"/>
    <dgm:cxn modelId="{14C490E2-63C5-44C6-BC9C-447FE61E45FF}" type="presParOf" srcId="{91433C9E-7FB3-479A-9731-C34E072C2949}" destId="{4A9FF5A0-013A-444B-BABA-630FB3B643A9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D7702-6CB8-46C8-826E-E6166B45D665}">
      <dsp:nvSpPr>
        <dsp:cNvPr id="0" name=""/>
        <dsp:cNvSpPr/>
      </dsp:nvSpPr>
      <dsp:spPr>
        <a:xfrm>
          <a:off x="4752525" y="2156351"/>
          <a:ext cx="2664301" cy="2712807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Архітектурні </a:t>
          </a:r>
          <a:br>
            <a:rPr lang="uk-UA" sz="2400" kern="1200" dirty="0" smtClean="0"/>
          </a:br>
          <a:r>
            <a:rPr lang="uk-UA" sz="2400" kern="1200" dirty="0" smtClean="0"/>
            <a:t>стилі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5142703" y="2553632"/>
        <a:ext cx="1883945" cy="1918245"/>
      </dsp:txXfrm>
    </dsp:sp>
    <dsp:sp modelId="{AE7633F6-0455-43A8-B7AD-5B1E42F715F2}">
      <dsp:nvSpPr>
        <dsp:cNvPr id="0" name=""/>
        <dsp:cNvSpPr/>
      </dsp:nvSpPr>
      <dsp:spPr>
        <a:xfrm rot="16200000">
          <a:off x="5901424" y="1510850"/>
          <a:ext cx="366502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956400" y="1689872"/>
        <a:ext cx="256551" cy="372140"/>
      </dsp:txXfrm>
    </dsp:sp>
    <dsp:sp modelId="{8B0A5858-0321-442D-9FA3-63E4E72661E1}">
      <dsp:nvSpPr>
        <dsp:cNvPr id="0" name=""/>
        <dsp:cNvSpPr/>
      </dsp:nvSpPr>
      <dsp:spPr>
        <a:xfrm>
          <a:off x="5345051" y="5465"/>
          <a:ext cx="1479248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omic Sans MS" panose="030F0702030302020204" pitchFamily="66" charset="0"/>
            </a:rPr>
            <a:t>Античний стиль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5561682" y="219185"/>
        <a:ext cx="1045986" cy="1031931"/>
      </dsp:txXfrm>
    </dsp:sp>
    <dsp:sp modelId="{E68BFB58-CE20-43E0-8D34-7FBEC9A94B46}">
      <dsp:nvSpPr>
        <dsp:cNvPr id="0" name=""/>
        <dsp:cNvSpPr/>
      </dsp:nvSpPr>
      <dsp:spPr>
        <a:xfrm rot="18600000">
          <a:off x="6982817" y="1910669"/>
          <a:ext cx="371898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002744" y="2077448"/>
        <a:ext cx="260329" cy="372140"/>
      </dsp:txXfrm>
    </dsp:sp>
    <dsp:sp modelId="{DC5B25EC-D361-47E4-A405-DEFDCA879FD4}">
      <dsp:nvSpPr>
        <dsp:cNvPr id="0" name=""/>
        <dsp:cNvSpPr/>
      </dsp:nvSpPr>
      <dsp:spPr>
        <a:xfrm>
          <a:off x="7140399" y="655301"/>
          <a:ext cx="1459371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omic Sans MS" panose="030F0702030302020204" pitchFamily="66" charset="0"/>
            </a:rPr>
            <a:t>Романський стиль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7354119" y="869021"/>
        <a:ext cx="1031931" cy="1031931"/>
      </dsp:txXfrm>
    </dsp:sp>
    <dsp:sp modelId="{F3C0525F-4BB8-442D-B12A-A77B57D50174}">
      <dsp:nvSpPr>
        <dsp:cNvPr id="0" name=""/>
        <dsp:cNvSpPr/>
      </dsp:nvSpPr>
      <dsp:spPr>
        <a:xfrm rot="21000000">
          <a:off x="7549333" y="2910967"/>
          <a:ext cx="378979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550197" y="3044884"/>
        <a:ext cx="265285" cy="372140"/>
      </dsp:txXfrm>
    </dsp:sp>
    <dsp:sp modelId="{F31D2BC6-1E4E-462A-BE05-CCEB99B06022}">
      <dsp:nvSpPr>
        <dsp:cNvPr id="0" name=""/>
        <dsp:cNvSpPr/>
      </dsp:nvSpPr>
      <dsp:spPr>
        <a:xfrm>
          <a:off x="8090396" y="2300743"/>
          <a:ext cx="1459371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omic Sans MS" panose="030F0702030302020204" pitchFamily="66" charset="0"/>
            </a:rPr>
            <a:t>Готика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8304116" y="2514463"/>
        <a:ext cx="1031931" cy="1031931"/>
      </dsp:txXfrm>
    </dsp:sp>
    <dsp:sp modelId="{18006218-A66E-4C22-BB71-E0FE2F06C888}">
      <dsp:nvSpPr>
        <dsp:cNvPr id="0" name=""/>
        <dsp:cNvSpPr/>
      </dsp:nvSpPr>
      <dsp:spPr>
        <a:xfrm rot="1800000">
          <a:off x="7353536" y="4043817"/>
          <a:ext cx="376208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361096" y="4139648"/>
        <a:ext cx="263346" cy="372140"/>
      </dsp:txXfrm>
    </dsp:sp>
    <dsp:sp modelId="{E97C2612-963A-4B01-A9DB-2430B60FF1CD}">
      <dsp:nvSpPr>
        <dsp:cNvPr id="0" name=""/>
        <dsp:cNvSpPr/>
      </dsp:nvSpPr>
      <dsp:spPr>
        <a:xfrm>
          <a:off x="7760465" y="4171871"/>
          <a:ext cx="1459371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omic Sans MS" panose="030F0702030302020204" pitchFamily="66" charset="0"/>
            </a:rPr>
            <a:t>Класицизм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7974185" y="4385591"/>
        <a:ext cx="1031931" cy="1031931"/>
      </dsp:txXfrm>
    </dsp:sp>
    <dsp:sp modelId="{FA4F9981-0FCA-4A2B-A999-F11255CC8C3C}">
      <dsp:nvSpPr>
        <dsp:cNvPr id="0" name=""/>
        <dsp:cNvSpPr/>
      </dsp:nvSpPr>
      <dsp:spPr>
        <a:xfrm rot="4200000">
          <a:off x="6478768" y="4790993"/>
          <a:ext cx="368042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515093" y="4863162"/>
        <a:ext cx="257629" cy="372140"/>
      </dsp:txXfrm>
    </dsp:sp>
    <dsp:sp modelId="{04FB865F-A38D-4182-A70A-B0E83ABA9409}">
      <dsp:nvSpPr>
        <dsp:cNvPr id="0" name=""/>
        <dsp:cNvSpPr/>
      </dsp:nvSpPr>
      <dsp:spPr>
        <a:xfrm>
          <a:off x="6304986" y="5393163"/>
          <a:ext cx="1459371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omic Sans MS" panose="030F0702030302020204" pitchFamily="66" charset="0"/>
            </a:rPr>
            <a:t>Бароко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6518706" y="5606883"/>
        <a:ext cx="1031931" cy="1031931"/>
      </dsp:txXfrm>
    </dsp:sp>
    <dsp:sp modelId="{D5AC965C-2EF4-4535-BBA7-C56D2916ED8C}">
      <dsp:nvSpPr>
        <dsp:cNvPr id="0" name=""/>
        <dsp:cNvSpPr/>
      </dsp:nvSpPr>
      <dsp:spPr>
        <a:xfrm rot="6600000">
          <a:off x="5322540" y="4790993"/>
          <a:ext cx="368042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5396628" y="4863162"/>
        <a:ext cx="257629" cy="372140"/>
      </dsp:txXfrm>
    </dsp:sp>
    <dsp:sp modelId="{00E977D1-93BC-4D96-B7E1-E75A1D5726D4}">
      <dsp:nvSpPr>
        <dsp:cNvPr id="0" name=""/>
        <dsp:cNvSpPr/>
      </dsp:nvSpPr>
      <dsp:spPr>
        <a:xfrm>
          <a:off x="4404993" y="5393163"/>
          <a:ext cx="1459371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omic Sans MS" panose="030F0702030302020204" pitchFamily="66" charset="0"/>
            </a:rPr>
            <a:t>Модернізм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4618713" y="5606883"/>
        <a:ext cx="1031931" cy="1031931"/>
      </dsp:txXfrm>
    </dsp:sp>
    <dsp:sp modelId="{C5975A97-BD8A-4724-96CA-2256DB36D702}">
      <dsp:nvSpPr>
        <dsp:cNvPr id="0" name=""/>
        <dsp:cNvSpPr/>
      </dsp:nvSpPr>
      <dsp:spPr>
        <a:xfrm rot="9000000">
          <a:off x="4439607" y="4043817"/>
          <a:ext cx="376208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544909" y="4139648"/>
        <a:ext cx="263346" cy="372140"/>
      </dsp:txXfrm>
    </dsp:sp>
    <dsp:sp modelId="{ED3B6737-5844-44C4-AB47-693ECB8EE221}">
      <dsp:nvSpPr>
        <dsp:cNvPr id="0" name=""/>
        <dsp:cNvSpPr/>
      </dsp:nvSpPr>
      <dsp:spPr>
        <a:xfrm>
          <a:off x="2949514" y="4171871"/>
          <a:ext cx="1459371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>
              <a:latin typeface="Comic Sans MS" panose="030F0702030302020204" pitchFamily="66" charset="0"/>
            </a:rPr>
            <a:t>Неоклацизм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3163234" y="4385591"/>
        <a:ext cx="1031931" cy="1031931"/>
      </dsp:txXfrm>
    </dsp:sp>
    <dsp:sp modelId="{F207883D-C46E-4979-8426-D7F57FE55BF4}">
      <dsp:nvSpPr>
        <dsp:cNvPr id="0" name=""/>
        <dsp:cNvSpPr/>
      </dsp:nvSpPr>
      <dsp:spPr>
        <a:xfrm rot="11400000">
          <a:off x="4241039" y="2910967"/>
          <a:ext cx="378979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353869" y="3044884"/>
        <a:ext cx="265285" cy="372140"/>
      </dsp:txXfrm>
    </dsp:sp>
    <dsp:sp modelId="{6C4892AE-B595-4815-B40E-FA5DC0F4469D}">
      <dsp:nvSpPr>
        <dsp:cNvPr id="0" name=""/>
        <dsp:cNvSpPr/>
      </dsp:nvSpPr>
      <dsp:spPr>
        <a:xfrm>
          <a:off x="2619584" y="2300743"/>
          <a:ext cx="1459371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omic Sans MS" panose="030F0702030302020204" pitchFamily="66" charset="0"/>
            </a:rPr>
            <a:t>Рококо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2833304" y="2514463"/>
        <a:ext cx="1031931" cy="1031931"/>
      </dsp:txXfrm>
    </dsp:sp>
    <dsp:sp modelId="{32E48A9B-1A89-4E88-A7CE-7CD6938FF4B3}">
      <dsp:nvSpPr>
        <dsp:cNvPr id="0" name=""/>
        <dsp:cNvSpPr/>
      </dsp:nvSpPr>
      <dsp:spPr>
        <a:xfrm rot="13800000">
          <a:off x="4814636" y="1910669"/>
          <a:ext cx="371898" cy="6202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906278" y="2077448"/>
        <a:ext cx="260329" cy="372140"/>
      </dsp:txXfrm>
    </dsp:sp>
    <dsp:sp modelId="{4A9FF5A0-013A-444B-BABA-630FB3B643A9}">
      <dsp:nvSpPr>
        <dsp:cNvPr id="0" name=""/>
        <dsp:cNvSpPr/>
      </dsp:nvSpPr>
      <dsp:spPr>
        <a:xfrm>
          <a:off x="3569580" y="655301"/>
          <a:ext cx="1459371" cy="145937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>
              <a:latin typeface="Comic Sans MS" panose="030F0702030302020204" pitchFamily="66" charset="0"/>
            </a:rPr>
            <a:t>Неоготика</a:t>
          </a:r>
          <a:endParaRPr lang="ru-RU" sz="1500" kern="1200" dirty="0">
            <a:latin typeface="Comic Sans MS" panose="030F0702030302020204" pitchFamily="66" charset="0"/>
          </a:endParaRPr>
        </a:p>
      </dsp:txBody>
      <dsp:txXfrm>
        <a:off x="3783300" y="869021"/>
        <a:ext cx="1031931" cy="1031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CEBE-7D76-4DDE-A8A2-013F39DA14F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1A6B-9D99-455C-A850-E4D0B612B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1A6B-9D99-455C-A850-E4D0B612BE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1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7" Type="http://schemas.openxmlformats.org/officeDocument/2006/relationships/hyperlink" Target="http://uk.wikipedia.org/wiki/%D0%90%D0%BD%D1%82%D0%B8%D1%87%D0%BD%D0%B0_%D0%BB%D1%96%D1%82%D0%B5%D1%80%D0%B0%D1%82%D1%83%D1%80%D0%B0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1%80%D0%B0%D0%BD%D1%86%D1%96%D1%8F" TargetMode="External"/><Relationship Id="rId5" Type="http://schemas.openxmlformats.org/officeDocument/2006/relationships/hyperlink" Target="http://uk.wikipedia.org/wiki/%D0%9C%D0%B8%D1%81%D1%82%D0%B5%D1%86%D1%82%D0%B2%D0%BE" TargetMode="External"/><Relationship Id="rId4" Type="http://schemas.openxmlformats.org/officeDocument/2006/relationships/hyperlink" Target="http://uk.wikipedia.org/wiki/%D0%9B%D0%B0%D1%82%D0%B8%D0%BD%D1%81%D1%8C%D0%BA%D0%B0_%D0%BC%D0%BE%D0%B2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1%81%D1%82%D0%B5%D1%82%D0%B8%D0%BA%D0%B0" TargetMode="External"/><Relationship Id="rId13" Type="http://schemas.openxmlformats.org/officeDocument/2006/relationships/image" Target="../media/image32.jpg"/><Relationship Id="rId3" Type="http://schemas.openxmlformats.org/officeDocument/2006/relationships/hyperlink" Target="http://uk.wikipedia.org/wiki/%D0%90%D1%80%D1%85%D1%96%D1%82%D0%B5%D0%BA%D1%82%D1%83%D1%80%D0%BD%D0%B8%D0%B9_%D1%81%D1%82%D0%B8%D0%BB%D1%8C" TargetMode="External"/><Relationship Id="rId7" Type="http://schemas.openxmlformats.org/officeDocument/2006/relationships/hyperlink" Target="http://uk.wikipedia.org/wiki/%D0%9A%D0%BB%D0%B0%D1%81%D0%B8%D1%86%D0%B8%D0%B7%D0%BC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uk.wikipedia.org/wiki/%D0%A1%D1%82%D0%B8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5%D0%BD%D0%B5%D1%81%D0%B0%D0%BD%D1%81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://uk.wikipedia.org/wiki/18_%D1%81%D1%82%D0%BE%D0%BB%D1%96%D1%82%D1%82%D1%8F" TargetMode="External"/><Relationship Id="rId10" Type="http://schemas.openxmlformats.org/officeDocument/2006/relationships/hyperlink" Target="http://uk.wikipedia.org/wiki/%D0%9C%D0%B0%D0%BD%D1%8C%D1%94%D1%80%D0%B8%D0%B7%D0%BC" TargetMode="External"/><Relationship Id="rId4" Type="http://schemas.openxmlformats.org/officeDocument/2006/relationships/hyperlink" Target="http://uk.wikipedia.org/wiki/16_%D1%81%D1%82%D0%BE%D0%BB%D1%96%D1%82%D1%82%D1%8F" TargetMode="External"/><Relationship Id="rId9" Type="http://schemas.openxmlformats.org/officeDocument/2006/relationships/hyperlink" Target="http://uk.wikipedia.org/wiki/%D0%93%D1%83%D0%BC%D0%B0%D0%BD%D1%96%D0%B7%D0%B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0_%D1%81%D1%82%D0%BE%D0%BB%D1%96%D1%82%D1%82%D1%8F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hyperlink" Target="http://uk.wikipedia.org/wiki/19_%D1%81%D1%82%D0%BE%D0%BB%D1%96%D1%82%D1%82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8%D1%97%D0%B2" TargetMode="External"/><Relationship Id="rId13" Type="http://schemas.openxmlformats.org/officeDocument/2006/relationships/image" Target="../media/image44.JPG"/><Relationship Id="rId3" Type="http://schemas.openxmlformats.org/officeDocument/2006/relationships/hyperlink" Target="http://uk.wikipedia.org/wiki/%D0%91%D0%B0%D1%80%D0%BE%D0%BA%D0%BE" TargetMode="External"/><Relationship Id="rId7" Type="http://schemas.openxmlformats.org/officeDocument/2006/relationships/hyperlink" Target="http://uk.wikipedia.org/wiki/%D0%A3%D0%BA%D1%80%D0%B0%D1%97%D0%BD%D0%B0" TargetMode="External"/><Relationship Id="rId12" Type="http://schemas.openxmlformats.org/officeDocument/2006/relationships/hyperlink" Target="http://uk.wikipedia.org/wiki/%D0%9A%D0%BB%D0%B0%D1%81%D0%B8%D1%86%D0%B8%D0%B7%D0%BC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2%D1%81%D1%82%D1%80%D1%96%D1%8F" TargetMode="External"/><Relationship Id="rId11" Type="http://schemas.openxmlformats.org/officeDocument/2006/relationships/hyperlink" Target="http://uk.wikipedia.org/wiki/1770-%D1%82%D1%96" TargetMode="External"/><Relationship Id="rId5" Type="http://schemas.openxmlformats.org/officeDocument/2006/relationships/hyperlink" Target="http://uk.wikipedia.org/wiki/%D0%A4%D1%80%D0%B0%D0%BD%D1%86%D1%96%D1%8F" TargetMode="External"/><Relationship Id="rId10" Type="http://schemas.openxmlformats.org/officeDocument/2006/relationships/hyperlink" Target="http://uk.wikipedia.org/wiki/1760-%D1%82%D1%96" TargetMode="External"/><Relationship Id="rId4" Type="http://schemas.openxmlformats.org/officeDocument/2006/relationships/hyperlink" Target="http://uk.wikipedia.org/wiki/18_%D1%81%D1%82%D0%BE%D0%BB%D1%96%D1%82%D1%82%D1%8F" TargetMode="External"/><Relationship Id="rId9" Type="http://schemas.openxmlformats.org/officeDocument/2006/relationships/hyperlink" Target="http://uk.wikipedia.org/wiki/%D0%9B%D1%8C%D0%B2%D1%96%D0%B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E%D1%82%D0%B8%D0%BA%D0%B0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A%D0%BB%D0%B0%D1%81%D0%B8%D1%86%D0%B8%D0%B7%D0%B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0%D1%85%D1%96%D1%82%D0%B5%D0%BA%D1%82%D1%83%D1%80%D0%B0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924944"/>
            <a:ext cx="4013200" cy="599440"/>
          </a:xfrm>
        </p:spPr>
        <p:txBody>
          <a:bodyPr>
            <a:noAutofit/>
          </a:bodyPr>
          <a:lstStyle/>
          <a:p>
            <a:r>
              <a:rPr lang="uk-UA" sz="36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</a:rPr>
              <a:t>Стилі архітектури</a:t>
            </a:r>
            <a:endParaRPr lang="ru-RU" sz="3600" dirty="0">
              <a:ln>
                <a:solidFill>
                  <a:schemeClr val="accent6">
                    <a:lumMod val="25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974" y="5310535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6">
                    <a:lumMod val="25000"/>
                  </a:schemeClr>
                </a:solidFill>
              </a:rPr>
              <a:t>Архітектура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6">
                    <a:lumMod val="25000"/>
                  </a:schemeClr>
                </a:solidFill>
              </a:rPr>
              <a:t>мелодія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25000"/>
                  </a:schemeClr>
                </a:solidFill>
              </a:rPr>
              <a:t>душі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25000"/>
                  </a:schemeClr>
                </a:solidFill>
              </a:rPr>
              <a:t>творця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25000"/>
                  </a:schemeClr>
                </a:solidFill>
              </a:rPr>
              <a:t>відображена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6">
                    <a:lumMod val="25000"/>
                  </a:schemeClr>
                </a:solidFill>
              </a:rPr>
              <a:t>століття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Ф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25000"/>
                  </a:schemeClr>
                </a:solidFill>
              </a:rPr>
              <a:t>Шеллін</a:t>
            </a:r>
            <a:r>
              <a:rPr lang="ru-RU" sz="1900" b="1" dirty="0" err="1" smtClean="0">
                <a:solidFill>
                  <a:schemeClr val="accent6">
                    <a:lumMod val="25000"/>
                  </a:schemeClr>
                </a:solidFill>
              </a:rPr>
              <a:t>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4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762359" cy="36688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02" y="-10228"/>
            <a:ext cx="2270185" cy="3651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54188"/>
            <a:ext cx="3851920" cy="2648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50" y="4086714"/>
            <a:ext cx="3564904" cy="2664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93" y="-17690"/>
            <a:ext cx="2736303" cy="3648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0512" y="3717382"/>
            <a:ext cx="23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ПРАГА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717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ФРАНЦІЯ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5002" y="371692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ФРАНЦІЯ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6849" y="4581872"/>
            <a:ext cx="288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БАВАРІЯ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512" y="4264935"/>
            <a:ext cx="308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БРИТАНІЯ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4109071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4032448" cy="5400600"/>
          </a:xfrm>
        </p:spPr>
        <p:txBody>
          <a:bodyPr>
            <a:normAutofit/>
          </a:bodyPr>
          <a:lstStyle/>
          <a:p>
            <a:r>
              <a:rPr lang="vi-VN" dirty="0"/>
              <a:t>Класици́зм</a:t>
            </a:r>
            <a:r>
              <a:rPr lang="vi-VN" b="0" dirty="0"/>
              <a:t> (</a:t>
            </a:r>
            <a:r>
              <a:rPr lang="vi-VN" b="0" dirty="0">
                <a:hlinkClick r:id="rId3" tooltip="Англійська мова"/>
              </a:rPr>
              <a:t>англ.</a:t>
            </a:r>
            <a:r>
              <a:rPr lang="vi-VN" b="0" dirty="0"/>
              <a:t> </a:t>
            </a:r>
            <a:r>
              <a:rPr lang="en-US" b="0" i="1" dirty="0"/>
              <a:t>classicism</a:t>
            </a:r>
            <a:r>
              <a:rPr lang="en-US" b="0" dirty="0"/>
              <a:t>, </a:t>
            </a:r>
            <a:r>
              <a:rPr lang="vi-VN" b="0" dirty="0"/>
              <a:t>від </a:t>
            </a:r>
            <a:r>
              <a:rPr lang="vi-VN" b="0" dirty="0">
                <a:hlinkClick r:id="rId4" tooltip="Латинська мова"/>
              </a:rPr>
              <a:t>лат.</a:t>
            </a:r>
            <a:r>
              <a:rPr lang="vi-VN" b="0" dirty="0"/>
              <a:t> </a:t>
            </a:r>
            <a:r>
              <a:rPr lang="en-US" b="0" i="1" dirty="0" err="1"/>
              <a:t>classicus</a:t>
            </a:r>
            <a:r>
              <a:rPr lang="en-US" b="0" dirty="0"/>
              <a:t> — </a:t>
            </a:r>
            <a:r>
              <a:rPr lang="vi-VN" b="0" dirty="0"/>
              <a:t>зразковий) — напрям в європейському </a:t>
            </a:r>
            <a:r>
              <a:rPr lang="vi-VN" b="0" dirty="0">
                <a:hlinkClick r:id="rId5" tooltip="Мистецтво"/>
              </a:rPr>
              <a:t>мистецтві</a:t>
            </a:r>
            <a:r>
              <a:rPr lang="vi-VN" b="0" dirty="0"/>
              <a:t>, який уперше заявив про себе в італійській культурі </a:t>
            </a:r>
            <a:r>
              <a:rPr lang="en-US" b="0" dirty="0"/>
              <a:t>XVI—</a:t>
            </a:r>
            <a:r>
              <a:rPr lang="vi-VN" b="0" dirty="0"/>
              <a:t>го ст. Найбільшого розквіту досягає у </a:t>
            </a:r>
            <a:r>
              <a:rPr lang="vi-VN" b="0" dirty="0">
                <a:hlinkClick r:id="rId6" tooltip="Франція"/>
              </a:rPr>
              <a:t>Франції</a:t>
            </a:r>
            <a:r>
              <a:rPr lang="vi-VN" b="0" dirty="0"/>
              <a:t> (</a:t>
            </a:r>
            <a:r>
              <a:rPr lang="en-US" b="0" dirty="0"/>
              <a:t>XVII </a:t>
            </a:r>
            <a:r>
              <a:rPr lang="vi-VN" b="0" dirty="0"/>
              <a:t>ст.). Певною мірою притаманний мистецтву усіх країн Європи, у деяких зберігав свої позиції аж до першої чверті </a:t>
            </a:r>
            <a:r>
              <a:rPr lang="en-US" b="0" dirty="0"/>
              <a:t>XIX </a:t>
            </a:r>
            <a:r>
              <a:rPr lang="vi-VN" b="0" dirty="0"/>
              <a:t>ст</a:t>
            </a:r>
            <a:r>
              <a:rPr lang="vi-VN" b="0" dirty="0" smtClean="0"/>
              <a:t>.</a:t>
            </a:r>
            <a:r>
              <a:rPr lang="uk-UA" b="0" dirty="0" smtClean="0"/>
              <a:t> </a:t>
            </a:r>
            <a:r>
              <a:rPr lang="ru-RU" b="0" dirty="0"/>
              <a:t>Для </a:t>
            </a:r>
            <a:r>
              <a:rPr lang="ru-RU" b="0" dirty="0" err="1"/>
              <a:t>класицизму</a:t>
            </a:r>
            <a:r>
              <a:rPr lang="ru-RU" b="0" dirty="0"/>
              <a:t> характерна </a:t>
            </a:r>
            <a:r>
              <a:rPr lang="ru-RU" b="0" dirty="0" err="1"/>
              <a:t>орієнтація</a:t>
            </a:r>
            <a:r>
              <a:rPr lang="ru-RU" b="0" dirty="0"/>
              <a:t> на </a:t>
            </a:r>
            <a:r>
              <a:rPr lang="ru-RU" b="0" dirty="0">
                <a:hlinkClick r:id="rId7" tooltip="Антична література"/>
              </a:rPr>
              <a:t>античну </a:t>
            </a:r>
            <a:r>
              <a:rPr lang="ru-RU" b="0" dirty="0" err="1">
                <a:hlinkClick r:id="rId7" tooltip="Антична література"/>
              </a:rPr>
              <a:t>літературу</a:t>
            </a:r>
            <a:r>
              <a:rPr lang="ru-RU" b="0" dirty="0"/>
              <a:t>, яка </a:t>
            </a:r>
            <a:r>
              <a:rPr lang="ru-RU" b="0" dirty="0" err="1"/>
              <a:t>проголошувалася</a:t>
            </a:r>
            <a:r>
              <a:rPr lang="ru-RU" b="0" dirty="0"/>
              <a:t> </a:t>
            </a:r>
            <a:r>
              <a:rPr lang="ru-RU" b="0" dirty="0" err="1"/>
              <a:t>ідеальною</a:t>
            </a:r>
            <a:r>
              <a:rPr lang="ru-RU" b="0" dirty="0"/>
              <a:t>, </a:t>
            </a:r>
            <a:r>
              <a:rPr lang="ru-RU" b="0" dirty="0" err="1"/>
              <a:t>класичною</a:t>
            </a:r>
            <a:r>
              <a:rPr lang="ru-RU" b="0" dirty="0"/>
              <a:t>, </a:t>
            </a:r>
            <a:r>
              <a:rPr lang="ru-RU" b="0" dirty="0" err="1"/>
              <a:t>гідною</a:t>
            </a:r>
            <a:r>
              <a:rPr lang="ru-RU" b="0" dirty="0"/>
              <a:t> </a:t>
            </a:r>
            <a:r>
              <a:rPr lang="ru-RU" b="0" dirty="0" err="1"/>
              <a:t>наслідування</a:t>
            </a:r>
            <a:r>
              <a:rPr lang="ru-RU" b="0" dirty="0"/>
              <a:t>.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43614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Церква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Валь де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Грас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Парижі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0095" cy="3315072"/>
          </a:xfrm>
        </p:spPr>
      </p:pic>
      <p:sp>
        <p:nvSpPr>
          <p:cNvPr id="5" name="TextBox 4"/>
          <p:cNvSpPr txBox="1"/>
          <p:nvPr/>
        </p:nvSpPr>
        <p:spPr>
          <a:xfrm>
            <a:off x="387687" y="331380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Церква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La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Madeleine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у </a:t>
            </a:r>
            <a:r>
              <a:rPr lang="uk-UA" b="1" u="sng" dirty="0" smtClean="0">
                <a:solidFill>
                  <a:schemeClr val="tx2">
                    <a:lumMod val="10000"/>
                  </a:schemeClr>
                </a:solidFill>
              </a:rPr>
              <a:t>Парижі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56" y="-10598"/>
            <a:ext cx="4427984" cy="3315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1824" y="33719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Східний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фасад Лувру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5053"/>
            <a:ext cx="3923929" cy="2942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6219" y="3966975"/>
            <a:ext cx="67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Костел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Св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ОлександраКиїв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15054"/>
            <a:ext cx="3923928" cy="2942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7788" y="4001255"/>
            <a:ext cx="648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tx2">
                    <a:lumMod val="10000"/>
                  </a:schemeClr>
                </a:solidFill>
              </a:rPr>
              <a:t>Палаццо </a:t>
            </a:r>
            <a:r>
              <a:rPr lang="ru-RU" b="1" u="sng" dirty="0" err="1">
                <a:solidFill>
                  <a:schemeClr val="tx2">
                    <a:lumMod val="10000"/>
                  </a:schemeClr>
                </a:solidFill>
              </a:rPr>
              <a:t>К'єрікаті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 у 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Віченці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2229481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chemeClr val="bg1">
                    <a:lumMod val="50000"/>
                  </a:schemeClr>
                </a:solidFill>
              </a:rPr>
              <a:t>Баро́ко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 —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2" tooltip="Стиль"/>
              </a:rPr>
              <a:t>стиль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у європейському мистецтві </a:t>
            </a:r>
            <a:r>
              <a:rPr lang="vi-VN" b="0" dirty="0" smtClean="0">
                <a:solidFill>
                  <a:schemeClr val="bg1">
                    <a:lumMod val="50000"/>
                  </a:schemeClr>
                </a:solidFill>
              </a:rPr>
              <a:t>та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3" tooltip="Архітектурний стиль"/>
              </a:rPr>
              <a:t>архітектурі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початку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4" tooltip="16 століття"/>
              </a:rPr>
              <a:t>16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— кінця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5" tooltip="18 століття"/>
              </a:rPr>
              <a:t>18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ст</a:t>
            </a:r>
            <a:r>
              <a:rPr lang="vi-VN" b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uk-UA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ронологічно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бароко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слідує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за 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hlinkClick r:id="rId6" tooltip="Ренесанс"/>
              </a:rPr>
              <a:t>Ренесансом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, за ним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слідує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hlinkClick r:id="rId7" tooltip="Класицизм"/>
              </a:rPr>
              <a:t>Класицизм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. За 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hlinkClick r:id="rId8" tooltip="Естетика"/>
              </a:rPr>
              <a:t>естетичним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визначенням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бароко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— стиль,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виникає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хвилі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кризи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hlinkClick r:id="rId9" tooltip="Гуманізм"/>
              </a:rPr>
              <a:t>гуманізму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і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народження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hlinkClick r:id="rId10" tooltip="Маньєризм"/>
              </a:rPr>
              <a:t>маньєризму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Він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висловлює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бажання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насолоджуватись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дарунками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життя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мистецтва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природи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6452"/>
            <a:ext cx="2664296" cy="3169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5056" y="6395107"/>
            <a:ext cx="18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Растреллі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32350"/>
            <a:ext cx="2521038" cy="3278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63887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tx2">
                    <a:lumMod val="10000"/>
                  </a:schemeClr>
                </a:solidFill>
              </a:rPr>
              <a:t>Берніні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631774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tx2">
                    <a:lumMod val="10000"/>
                  </a:schemeClr>
                </a:solidFill>
              </a:rPr>
              <a:t>Борроміні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044408"/>
            <a:ext cx="2422431" cy="32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128458" cy="3096344"/>
          </a:xfrm>
        </p:spPr>
      </p:pic>
      <p:sp>
        <p:nvSpPr>
          <p:cNvPr id="5" name="TextBox 4"/>
          <p:cNvSpPr txBox="1"/>
          <p:nvPr/>
        </p:nvSpPr>
        <p:spPr>
          <a:xfrm>
            <a:off x="4427984" y="3789040"/>
            <a:ext cx="21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10000"/>
                  </a:schemeClr>
                </a:solidFill>
              </a:rPr>
              <a:t>Київ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3407505" cy="427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6346915"/>
            <a:ext cx="311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Італія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144"/>
            <a:ext cx="4083215" cy="32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322743" cy="4104456"/>
          </a:xfrm>
        </p:spPr>
        <p:txBody>
          <a:bodyPr>
            <a:normAutofit/>
          </a:bodyPr>
          <a:lstStyle/>
          <a:p>
            <a:r>
              <a:rPr lang="ru-RU" dirty="0" err="1"/>
              <a:t>Модерні́зм</a:t>
            </a:r>
            <a:r>
              <a:rPr lang="ru-RU" b="0" dirty="0"/>
              <a:t> (</a:t>
            </a:r>
            <a:r>
              <a:rPr lang="ru-RU" b="0" dirty="0">
                <a:hlinkClick r:id="rId2" tooltip="Французька мова"/>
              </a:rPr>
              <a:t>фр.</a:t>
            </a:r>
            <a:r>
              <a:rPr lang="ru-RU" b="0" dirty="0"/>
              <a:t> </a:t>
            </a:r>
            <a:r>
              <a:rPr lang="ru-RU" b="0" i="1" dirty="0" err="1"/>
              <a:t>modernisme</a:t>
            </a:r>
            <a:r>
              <a:rPr lang="ru-RU" b="0" dirty="0"/>
              <a:t>) - </a:t>
            </a:r>
            <a:r>
              <a:rPr lang="ru-RU" b="0" dirty="0" err="1"/>
              <a:t>загальний</a:t>
            </a:r>
            <a:r>
              <a:rPr lang="ru-RU" b="0" dirty="0"/>
              <a:t> </a:t>
            </a:r>
            <a:r>
              <a:rPr lang="ru-RU" b="0" dirty="0" err="1"/>
              <a:t>термін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використовується</a:t>
            </a:r>
            <a:r>
              <a:rPr lang="ru-RU" b="0" dirty="0"/>
              <a:t> для </a:t>
            </a:r>
            <a:r>
              <a:rPr lang="ru-RU" b="0" dirty="0" err="1"/>
              <a:t>виниклих</a:t>
            </a:r>
            <a:r>
              <a:rPr lang="ru-RU" b="0" dirty="0"/>
              <a:t> на початку </a:t>
            </a:r>
            <a:r>
              <a:rPr lang="ru-RU" b="0" dirty="0">
                <a:hlinkClick r:id="rId3" tooltip="20 століття"/>
              </a:rPr>
              <a:t>20 </a:t>
            </a:r>
            <a:r>
              <a:rPr lang="ru-RU" b="0" dirty="0" err="1">
                <a:hlinkClick r:id="rId3" tooltip="20 століття"/>
              </a:rPr>
              <a:t>століття</a:t>
            </a:r>
            <a:r>
              <a:rPr lang="ru-RU" b="0" dirty="0"/>
              <a:t> </a:t>
            </a:r>
            <a:r>
              <a:rPr lang="ru-RU" b="0" dirty="0" err="1"/>
              <a:t>спроб</a:t>
            </a:r>
            <a:r>
              <a:rPr lang="ru-RU" b="0" dirty="0"/>
              <a:t> </a:t>
            </a:r>
            <a:r>
              <a:rPr lang="ru-RU" b="0" dirty="0" err="1"/>
              <a:t>порвати</a:t>
            </a:r>
            <a:r>
              <a:rPr lang="ru-RU" b="0" dirty="0"/>
              <a:t> з </a:t>
            </a:r>
            <a:r>
              <a:rPr lang="ru-RU" b="0" dirty="0" err="1"/>
              <a:t>художніми</a:t>
            </a:r>
            <a:r>
              <a:rPr lang="ru-RU" b="0" dirty="0"/>
              <a:t> </a:t>
            </a:r>
            <a:r>
              <a:rPr lang="ru-RU" b="0" dirty="0" err="1"/>
              <a:t>традиціями</a:t>
            </a:r>
            <a:r>
              <a:rPr lang="ru-RU" b="0" dirty="0"/>
              <a:t> </a:t>
            </a:r>
            <a:r>
              <a:rPr lang="ru-RU" b="0" dirty="0">
                <a:hlinkClick r:id="rId4" tooltip="19 століття"/>
              </a:rPr>
              <a:t>19 </a:t>
            </a:r>
            <a:r>
              <a:rPr lang="ru-RU" b="0" dirty="0" err="1">
                <a:hlinkClick r:id="rId4" tooltip="19 століття"/>
              </a:rPr>
              <a:t>століття</a:t>
            </a:r>
            <a:r>
              <a:rPr lang="ru-RU" b="0" dirty="0"/>
              <a:t>; </a:t>
            </a:r>
            <a:r>
              <a:rPr lang="ru-RU" b="0" dirty="0" err="1"/>
              <a:t>заснований</a:t>
            </a:r>
            <a:r>
              <a:rPr lang="ru-RU" b="0" dirty="0"/>
              <a:t> на </a:t>
            </a:r>
            <a:r>
              <a:rPr lang="ru-RU" b="0" dirty="0" err="1"/>
              <a:t>концепції</a:t>
            </a:r>
            <a:r>
              <a:rPr lang="ru-RU" b="0" dirty="0"/>
              <a:t> </a:t>
            </a:r>
            <a:r>
              <a:rPr lang="ru-RU" b="0" dirty="0" err="1"/>
              <a:t>домінування</a:t>
            </a:r>
            <a:r>
              <a:rPr lang="ru-RU" b="0" dirty="0"/>
              <a:t> </a:t>
            </a:r>
            <a:r>
              <a:rPr lang="ru-RU" b="0" dirty="0" err="1"/>
              <a:t>форми</a:t>
            </a:r>
            <a:r>
              <a:rPr lang="ru-RU" b="0" dirty="0"/>
              <a:t> на </a:t>
            </a:r>
            <a:r>
              <a:rPr lang="ru-RU" b="0" dirty="0" err="1"/>
              <a:t>противагу</a:t>
            </a:r>
            <a:r>
              <a:rPr lang="ru-RU" b="0" dirty="0"/>
              <a:t> </a:t>
            </a:r>
            <a:r>
              <a:rPr lang="ru-RU" b="0" dirty="0" err="1"/>
              <a:t>змісту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5999"/>
            <a:ext cx="4168148" cy="3126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50" y="3933056"/>
            <a:ext cx="4168148" cy="27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7981"/>
            <a:ext cx="7139136" cy="32100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19"/>
            <a:ext cx="4572000" cy="233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49" y="656690"/>
            <a:ext cx="4256522" cy="28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52831"/>
            <a:ext cx="5002012" cy="35168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3425552" cy="388843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Неокласици́зм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—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загальна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назва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ряду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художніх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течій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2-ї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половини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19—20 ст.,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які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зверталися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до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традицій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античності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відродження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класицизму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, як до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норми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й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ідеального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bg1">
                    <a:lumMod val="50000"/>
                  </a:schemeClr>
                </a:solidFill>
              </a:rPr>
              <a:t>зразка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3"/>
            <a:ext cx="4295651" cy="28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13301"/>
            <a:ext cx="5101158" cy="32832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537334"/>
            <a:ext cx="3394720" cy="5411946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chemeClr val="bg1">
                    <a:lumMod val="50000"/>
                  </a:schemeClr>
                </a:solidFill>
              </a:rPr>
              <a:t>Рококо́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— реверсований стиль щодо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3" tooltip="Бароко"/>
              </a:rPr>
              <a:t>бароко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, що в другій половині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4" tooltip="18 століття"/>
              </a:rPr>
              <a:t>18 століття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дійшов (з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5" tooltip="Франція"/>
              </a:rPr>
              <a:t>Франції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і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6" tooltip="Австрія"/>
              </a:rPr>
              <a:t>Австрії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) в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7" tooltip="Україна"/>
              </a:rPr>
              <a:t>Україну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— до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8" tooltip="Київ"/>
              </a:rPr>
              <a:t>Києва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9" tooltip="Львів"/>
              </a:rPr>
              <a:t>Львова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, а звідси у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10" tooltip="1760-ті"/>
              </a:rPr>
              <a:t>1760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—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11" tooltip="1770-ті"/>
              </a:rPr>
              <a:t>1770-их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pp. 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Творчим рушієм доби рококо у всіх ділянках культури було еспрі («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esprit») 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на противагу чуттєвості («</a:t>
            </a:r>
            <a:r>
              <a:rPr lang="en-US" b="0" dirty="0" err="1">
                <a:solidFill>
                  <a:schemeClr val="bg1">
                    <a:lumMod val="50000"/>
                  </a:schemeClr>
                </a:solidFill>
              </a:rPr>
              <a:t>sensibilité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») 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бароко чи рації («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raison») 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  <a:hlinkClick r:id="rId12" tooltip="Класицизм"/>
              </a:rPr>
              <a:t>класицизму</a:t>
            </a:r>
            <a:r>
              <a:rPr lang="vi-VN" b="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4032448" cy="30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4401120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3672408" cy="48965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Неоготика 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 Псевдоготика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— (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тобто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b="0" i="1" dirty="0">
                <a:solidFill>
                  <a:schemeClr val="bg1">
                    <a:lumMod val="50000"/>
                  </a:schemeClr>
                </a:solidFill>
              </a:rPr>
              <a:t>нова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ж </a:t>
            </a:r>
            <a:r>
              <a:rPr lang="ru-RU" b="0" i="1" dirty="0">
                <a:solidFill>
                  <a:schemeClr val="bg1">
                    <a:lumMod val="50000"/>
                  </a:schemeClr>
                </a:solidFill>
              </a:rPr>
              <a:t>псевдо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b="0" i="1" dirty="0">
                <a:solidFill>
                  <a:schemeClr val="bg1">
                    <a:lumMod val="50000"/>
                  </a:schemeClr>
                </a:solidFill>
                <a:hlinkClick r:id="rId3" tooltip="Готика"/>
              </a:rPr>
              <a:t>готика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) —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напрямок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архітектурі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сполучає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елементи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hlinkClick r:id="rId3" tooltip="Готика"/>
              </a:rPr>
              <a:t>готики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з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ясними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композиціями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йдуть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hlinkClick r:id="rId4" tooltip="Класицизм"/>
              </a:rPr>
              <a:t>класицизму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Частка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«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нео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» -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вказівка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стиль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виник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на новому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етапі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розвитку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архітектури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кінця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18-середини 19 ст. і є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складовою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частиною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так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званих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історичних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стилів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344816" cy="1944216"/>
          </a:xfrm>
        </p:spPr>
        <p:txBody>
          <a:bodyPr numCol="1">
            <a:normAutofit/>
          </a:bodyPr>
          <a:lstStyle/>
          <a:p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Архітектура</a:t>
            </a:r>
            <a:r>
              <a:rPr lang="uk-UA" sz="2000" b="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– </a:t>
            </a:r>
            <a:r>
              <a:rPr lang="ru-RU" sz="2000" b="0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це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одночасно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 наука і мистецтво 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проектування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будівель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також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власне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система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будівель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споруд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які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формують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просторове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середовище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для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життя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діяльності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людей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відповідно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до законів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краси</a:t>
            </a:r>
            <a:r>
              <a:rPr lang="ru-RU" sz="2000" b="0" dirty="0">
                <a:latin typeface="Comic Sans MS" panose="030F0702030302020204" pitchFamily="66" charset="0"/>
              </a:rPr>
              <a:t>.</a:t>
            </a:r>
            <a:endParaRPr lang="ru-RU" sz="2000" b="0" dirty="0">
              <a:latin typeface="Comic Sans MS" panose="030F0702030302020204" pitchFamily="66" charset="0"/>
              <a:ea typeface="MingLiU_HKSCS-ExtB" panose="02020500000000000000" pitchFamily="18" charset="-120"/>
              <a:cs typeface="AngsanaUPC" panose="02020603050405020304" pitchFamily="18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3822171" cy="28666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822171" cy="28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5" y="3573017"/>
            <a:ext cx="2249381" cy="2996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65" y="556144"/>
            <a:ext cx="4171028" cy="6025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6144"/>
            <a:ext cx="4180258" cy="2789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44" y="3573016"/>
            <a:ext cx="1982982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361656" cy="3101712"/>
          </a:xfrm>
        </p:spPr>
        <p:txBody>
          <a:bodyPr>
            <a:noAutofit/>
          </a:bodyPr>
          <a:lstStyle/>
          <a:p>
            <a:r>
              <a:rPr lang="uk-UA" sz="5400" b="0" dirty="0" smtClean="0">
                <a:latin typeface="Comic Sans MS" panose="030F0702030302020204" pitchFamily="66" charset="0"/>
              </a:rPr>
              <a:t>ДЯКУЮ ЗА УВАГУ!!!</a:t>
            </a:r>
            <a:endParaRPr lang="ru-RU" sz="5400" b="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501317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Презентацію підготувала учениця 11_го класу </a:t>
            </a:r>
            <a:r>
              <a:rPr lang="uk-UA" sz="2000" b="1" dirty="0" err="1" smtClean="0">
                <a:solidFill>
                  <a:schemeClr val="bg1">
                    <a:lumMod val="50000"/>
                  </a:schemeClr>
                </a:solidFill>
              </a:rPr>
              <a:t>Масляк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 Марічка.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44016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Архітектурний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 стиль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 —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сукупність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основних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рис та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ознак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 архітектури 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певного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історичного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часу і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місця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яка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проявляється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функціональних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конструктивних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мистецьких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особливостях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0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будов</a:t>
            </a:r>
            <a:r>
              <a:rPr lang="ru-RU" sz="2000" b="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893990" cy="2170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4" y="2155660"/>
            <a:ext cx="3929832" cy="4561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35241"/>
            <a:ext cx="2893990" cy="21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5574042"/>
              </p:ext>
            </p:extLst>
          </p:nvPr>
        </p:nvGraphicFramePr>
        <p:xfrm>
          <a:off x="-1404664" y="0"/>
          <a:ext cx="121693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65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528392" cy="4541872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Антична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архітектура</a:t>
            </a:r>
            <a:r>
              <a:rPr lang="ru-RU" sz="20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0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0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0" dirty="0" err="1" smtClean="0">
                <a:solidFill>
                  <a:schemeClr val="bg1">
                    <a:lumMod val="50000"/>
                  </a:schemeClr>
                </a:solidFill>
              </a:rPr>
              <a:t>Термін</a:t>
            </a:r>
            <a:r>
              <a:rPr lang="ru-RU" sz="20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античний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ru-RU" sz="2000" b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2000" b="0" dirty="0" err="1" smtClean="0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sz="20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лат. а</a:t>
            </a:r>
            <a:r>
              <a:rPr lang="en-US" sz="2000" b="0" dirty="0" err="1">
                <a:solidFill>
                  <a:schemeClr val="bg1">
                    <a:lumMod val="50000"/>
                  </a:schemeClr>
                </a:solidFill>
              </a:rPr>
              <a:t>ntiquus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давній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було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введено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італійськими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діячами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культури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епохи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Відродження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для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означення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давньої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греко-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римської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культури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 з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XII 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ст. до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н.е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. до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ст. </a:t>
            </a:r>
            <a:r>
              <a:rPr lang="ru-RU" sz="2000" b="0" dirty="0" err="1">
                <a:solidFill>
                  <a:schemeClr val="bg1">
                    <a:lumMod val="50000"/>
                  </a:schemeClr>
                </a:solidFill>
              </a:rPr>
              <a:t>н.е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790991" cy="2831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8838"/>
            <a:ext cx="3750751" cy="2816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692696"/>
            <a:ext cx="288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АКРОПОЛЬ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39386" y="4117320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ПАНТЕОН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9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395674" cy="2481454"/>
          </a:xfrm>
        </p:spPr>
      </p:pic>
      <p:sp>
        <p:nvSpPr>
          <p:cNvPr id="5" name="TextBox 4"/>
          <p:cNvSpPr txBox="1"/>
          <p:nvPr/>
        </p:nvSpPr>
        <p:spPr>
          <a:xfrm>
            <a:off x="353286" y="764704"/>
            <a:ext cx="216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КОЛІЗЕЙ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3767"/>
            <a:ext cx="3384376" cy="2473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7519" y="543767"/>
            <a:ext cx="2520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ТРІУМФАЛЬНА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1048"/>
            <a:ext cx="3410128" cy="2492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72609" y="4229893"/>
            <a:ext cx="321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КУРІОН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3410129" cy="2492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3286" y="4077072"/>
            <a:ext cx="216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АПАМЕЯ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4458" y="1169901"/>
            <a:ext cx="27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АРКА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93230"/>
            <a:ext cx="3888432" cy="5286672"/>
          </a:xfrm>
        </p:spPr>
        <p:txBody>
          <a:bodyPr>
            <a:noAutofit/>
          </a:bodyPr>
          <a:lstStyle/>
          <a:p>
            <a:r>
              <a:rPr lang="vi-VN" dirty="0">
                <a:solidFill>
                  <a:schemeClr val="tx2">
                    <a:lumMod val="10000"/>
                  </a:schemeClr>
                </a:solidFill>
              </a:rPr>
              <a:t>Рома́нський стиль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 (від 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  <a:hlinkClick r:id="rId2" tooltip="Латинська мова"/>
              </a:rPr>
              <a:t>лат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. </a:t>
            </a:r>
            <a:r>
              <a:rPr lang="en-US" b="0" i="1" dirty="0" err="1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</a:rPr>
              <a:t>romanus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</a:rPr>
              <a:t> — 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римський) — художній стиль, що панував у Європі (переважно західній) в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</a:rPr>
              <a:t>X—XII 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ст. (у деяких місцях — і в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</a:rPr>
              <a:t>XIII 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ст.), один із найважливіших етапів розвитку середньовічного європейського мистецтва. Найповніше виявив себе в 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  <a:hlinkClick r:id="rId3" tooltip="Архітектура"/>
              </a:rPr>
              <a:t>архітектурі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. Термін «романський стиль» увів на поч.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</a:rPr>
              <a:t>XIX 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ст. </a:t>
            </a:r>
            <a:r>
              <a:rPr lang="vi-VN" b="0" dirty="0" smtClean="0">
                <a:solidFill>
                  <a:schemeClr val="tx2">
                    <a:lumMod val="10000"/>
                  </a:schemeClr>
                </a:solidFill>
              </a:rPr>
              <a:t>Арсісс де Комон, 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який встановив зв’язок архітектури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</a:rPr>
              <a:t>XI—XII </a:t>
            </a:r>
            <a:r>
              <a:rPr lang="vi-VN" b="0" dirty="0">
                <a:solidFill>
                  <a:schemeClr val="tx2">
                    <a:lumMod val="10000"/>
                  </a:schemeClr>
                </a:solidFill>
              </a:rPr>
              <a:t>ст. із давньоримською.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37781"/>
            <a:ext cx="3791629" cy="47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79" y="12932"/>
            <a:ext cx="2736304" cy="3912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34497" cy="3912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8" y="29328"/>
            <a:ext cx="2808312" cy="3896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32762"/>
            <a:ext cx="3275856" cy="2529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7" y="4332762"/>
            <a:ext cx="3366984" cy="252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4581128"/>
            <a:ext cx="180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ІТАЛІЯ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3429" y="4441219"/>
            <a:ext cx="360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tx2">
                    <a:lumMod val="10000"/>
                  </a:schemeClr>
                </a:solidFill>
              </a:rPr>
              <a:t>НІМЕЧЧИНА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912662"/>
            <a:ext cx="24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tx2">
                    <a:lumMod val="10000"/>
                  </a:schemeClr>
                </a:solidFill>
              </a:rPr>
              <a:t>НІМЕЧЧИНА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939410"/>
            <a:ext cx="2479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tx2">
                    <a:lumMod val="10000"/>
                  </a:schemeClr>
                </a:solidFill>
              </a:rPr>
              <a:t>НІМЕЧЧИНА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5455" y="3994208"/>
            <a:ext cx="1845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tx2">
                    <a:lumMod val="10000"/>
                  </a:schemeClr>
                </a:solidFill>
              </a:rPr>
              <a:t>ФРАНЦІЯ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26710"/>
            <a:ext cx="3888432" cy="57065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Готика —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це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художній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стиль,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виявився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завершальним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етапом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середніх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століть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культури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країн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Західної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Європи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Термін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«Готика» введений в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епоху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Відродження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як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зневажливе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позначення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всього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середньовічного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мистецтва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Готика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зародилася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Північній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частині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Франції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Ільде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-Франс) у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середині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12 ст. і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досягла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розквіту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першій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половині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13 ст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Для готики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характерний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символіко-алегоричний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тип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відображення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b="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620688"/>
            <a:ext cx="3408379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9511" y="6033219"/>
            <a:ext cx="414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Костел Св. Анни (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Вільнюс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11">
      <a:dk1>
        <a:srgbClr val="AF3838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256</TotalTime>
  <Words>161</Words>
  <Application>Microsoft Office PowerPoint</Application>
  <PresentationFormat>Экран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BlackTie</vt:lpstr>
      <vt:lpstr>Стилі архітектури</vt:lpstr>
      <vt:lpstr>Архітектура – це одночасно наука і мистецтво проектування будівель, а також власне система будівель та споруд, які формують просторове середовище для життя і діяльності людей відповідно до законів краси.</vt:lpstr>
      <vt:lpstr>Архітектурний стиль — сукупність основних рис та ознак архітектури певного історичного часу і місця, яка проявляється у функціональних, конструктивних, мистецьких особливостях будов.</vt:lpstr>
      <vt:lpstr>Презентация PowerPoint</vt:lpstr>
      <vt:lpstr>Антична архітектура  Термін “античний” (від лат. аntiquus, давній), було введено італійськими діячами культури епохи Відродження для означення давньої греко-римської культури з XII ст. до н.е. до V ст. н.е.</vt:lpstr>
      <vt:lpstr>Презентация PowerPoint</vt:lpstr>
      <vt:lpstr>Рома́нський стиль (від лат. romanus — римський) — художній стиль, що панував у Європі (переважно західній) в X—XII ст. (у деяких місцях — і в XIII ст.), один із найважливіших етапів розвитку середньовічного європейського мистецтва. Найповніше виявив себе в архітектурі. Термін «романський стиль» увів на поч. XIX ст. Арсісс де Комон, який встановив зв’язок архітектури XI—XII ст. із давньоримською.</vt:lpstr>
      <vt:lpstr>Презентация PowerPoint</vt:lpstr>
      <vt:lpstr>Готика — це художній стиль, що виявився завершальним етапом у розвитку середніх століть культури країн Західної Європи. Термін «Готика» введений в епоху Відродження як зневажливе позначення всього середньовічного мистецтва. Готика зародилася в Північній частині Франції (Ільде-Франс) у середині 12 ст. і досягла розквіту в першій половині 13 ст. Для готики характерний символіко-алегоричний тип відображення. </vt:lpstr>
      <vt:lpstr>Презентация PowerPoint</vt:lpstr>
      <vt:lpstr>Класици́зм (англ. classicism, від лат. classicus — зразковий) — напрям в європейському мистецтві, який уперше заявив про себе в італійській культурі XVI—го ст. Найбільшого розквіту досягає у Франції (XVII ст.). Певною мірою притаманний мистецтву усіх країн Європи, у деяких зберігав свої позиції аж до першої чверті XIX ст. Для класицизму характерна орієнтація на античну літературу, яка проголошувалася ідеальною, класичною, гідною наслідування. </vt:lpstr>
      <vt:lpstr>Презентация PowerPoint</vt:lpstr>
      <vt:lpstr>Баро́ко  — стиль у європейському мистецтві та архітектурі початку 16 — кінця 18 ст. ронологічно бароко слідує за Ренесансом, за ним слідує Класицизм. За естетичним визначенням, бароко — стиль, що виникає на хвилі кризи гуманізму і народженняманьєризму. Він висловлює бажання насолоджуватись дарунками життя, мистецтва і природи</vt:lpstr>
      <vt:lpstr>Презентация PowerPoint</vt:lpstr>
      <vt:lpstr>Модерні́зм (фр. modernisme) - загальний термін, що використовується для виниклих на початку 20 століття спроб порвати з художніми традиціями 19 століття; заснований на концепції домінування форми на противагу змісту.</vt:lpstr>
      <vt:lpstr>Презентация PowerPoint</vt:lpstr>
      <vt:lpstr>Неокласици́зм — загальна назва ряду художніх течій 2-ї половини 19—20 ст., які зверталися до традицій античності, відродження та класицизму, як до норми й ідеального зразка. </vt:lpstr>
      <vt:lpstr>Рококо́ — реверсований стиль щодо бароко, що в другій половині 18 століття дійшов (з Франції і Австрії) вУкраїну — до Києва, Львова, а звідси у 1760 — 1770-их pp. Творчим рушієм доби рококо у всіх ділянках культури було еспрі («esprit») на противагу чуттєвості («sensibilité») бароко чи рації («raison») класицизму.</vt:lpstr>
      <vt:lpstr>Неоготика або Псевдоготика — (тобто нова або ж псевдо готика) — напрямок в архітектурі, що сполучає елементи готики з ясними композиціями, що йдуть від класицизму. Частка «нео» - вказівка, що стиль виник на новому етапі розвитку архітектури кінця 18-середини 19 ст. і є складовою частиною так званих історичних стилів.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 АРХІТЕКТУРИ</dc:title>
  <dc:creator>Sara Yasmeen (Wipro Technologies)</dc:creator>
  <cp:lastModifiedBy>User</cp:lastModifiedBy>
  <cp:revision>26</cp:revision>
  <dcterms:created xsi:type="dcterms:W3CDTF">2010-02-23T11:30:32Z</dcterms:created>
  <dcterms:modified xsi:type="dcterms:W3CDTF">2014-01-23T20:01:51Z</dcterms:modified>
</cp:coreProperties>
</file>