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48000" t="-6000" r="-2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404665"/>
            <a:ext cx="8928992" cy="58326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Економіка України</a:t>
            </a:r>
            <a:endParaRPr lang="ru-RU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6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70"/>
            <a:ext cx="9144000" cy="686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59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69"/>
            <a:ext cx="9144001" cy="686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53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2322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Монета 1 </a:t>
            </a:r>
            <a:r>
              <a:rPr lang="ru-RU" sz="3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гривня</a:t>
            </a:r>
            <a:r>
              <a:rPr lang="ru-RU" sz="3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аверс та </a:t>
            </a:r>
            <a:r>
              <a:rPr lang="ru-RU" sz="3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реверс</a:t>
            </a:r>
            <a:endParaRPr lang="en-US" sz="3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endParaRPr lang="ru-RU" i="1" dirty="0"/>
          </a:p>
          <a:p>
            <a:pPr>
              <a:buFont typeface="Wingdings" pitchFamily="2" charset="2"/>
              <a:buChar char="ü"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Валюта	1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гривня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UAH) = 100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копійок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Фінансовий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календарний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СНД, ГУАМ та СОТ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125" y1="74286" x2="82000" y2="38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632"/>
            <a:ext cx="7620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46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Галузі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виробництва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вугільна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кольорових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металів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машинобудування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транспортних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устаткування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58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Експортні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товари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1"/>
            <a:ext cx="8229600" cy="33123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метали 27,5%,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рослинництва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13,4%,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обладнання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10,2%,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транспортні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8,7%,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7,4% (2012)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580526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Експорт</a:t>
            </a: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$82.602 млрд. (2012)</a:t>
            </a:r>
          </a:p>
        </p:txBody>
      </p:sp>
    </p:spTree>
    <p:extLst>
      <p:ext uri="{BB962C8B-B14F-4D97-AF65-F5344CB8AC3E}">
        <p14:creationId xmlns:p14="http://schemas.microsoft.com/office/powerpoint/2010/main" val="129330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Партнери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25,6%,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Туреччина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5,4%,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Єгипет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%,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Польща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3,7% (2012)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28800"/>
            <a:ext cx="1296144" cy="84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1296144" cy="84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1296144" cy="84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6"/>
            <a:ext cx="1296144" cy="84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15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Імпортні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товари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мінеральні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32,5%,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обладнання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15,6%,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транспортні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10,5%,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10,1%,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6,2% (2012)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5722937"/>
            <a:ext cx="5952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$90.893 млрд. (2012)</a:t>
            </a:r>
          </a:p>
        </p:txBody>
      </p:sp>
    </p:spTree>
    <p:extLst>
      <p:ext uri="{BB962C8B-B14F-4D97-AF65-F5344CB8AC3E}">
        <p14:creationId xmlns:p14="http://schemas.microsoft.com/office/powerpoint/2010/main" val="118632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Партнери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Росія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32,4%,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КНР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9,3%,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8,0%,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Білорусь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6,0%,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Польща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4,2% (2012)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0129"/>
            <a:ext cx="1296144" cy="84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82" y="2558700"/>
            <a:ext cx="1296144" cy="84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1296144" cy="77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61678"/>
            <a:ext cx="1296144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79898"/>
            <a:ext cx="1296144" cy="84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03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Державні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фінанси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19695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Борг	$97.5 млрд. (31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2010)</a:t>
            </a:r>
          </a:p>
          <a:p>
            <a:pPr>
              <a:buFont typeface="Wingdings" pitchFamily="2" charset="2"/>
              <a:buChar char="ü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Доходи	$53 млрд. (2012)</a:t>
            </a:r>
          </a:p>
          <a:p>
            <a:pPr>
              <a:buFont typeface="Wingdings" pitchFamily="2" charset="2"/>
              <a:buChar char="ü"/>
            </a:pP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$57.7 млрд. (2012)</a:t>
            </a:r>
          </a:p>
        </p:txBody>
      </p:sp>
    </p:spTree>
    <p:extLst>
      <p:ext uri="{BB962C8B-B14F-4D97-AF65-F5344CB8AC3E}">
        <p14:creationId xmlns:p14="http://schemas.microsoft.com/office/powerpoint/2010/main" val="323472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Зовнішня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торгівля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(2012)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3285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68 809,8 млн дол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імпорт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84 658,1 млн дол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товарами: ‒ 15 848,2 млн дол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13 527,6 млн дол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імпорт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6 706,3 млн дол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+ 6 821,3 млн дол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82 337,4 млн дол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імпорт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91 364,4 млн дол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товарами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‒ 9 027,0 млн дол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44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209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Економіка України</vt:lpstr>
      <vt:lpstr>Презентация PowerPoint</vt:lpstr>
      <vt:lpstr>Галузі виробництва</vt:lpstr>
      <vt:lpstr>Експортні товари</vt:lpstr>
      <vt:lpstr>Партнери</vt:lpstr>
      <vt:lpstr>Імпортні товари</vt:lpstr>
      <vt:lpstr>Партнери</vt:lpstr>
      <vt:lpstr>Державні фінанси</vt:lpstr>
      <vt:lpstr>Зовнішня торгівля (2012)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Економіка України</dc:title>
  <cp:lastModifiedBy>Admin</cp:lastModifiedBy>
  <cp:revision>4</cp:revision>
  <dcterms:modified xsi:type="dcterms:W3CDTF">2014-03-25T09:18:18Z</dcterms:modified>
</cp:coreProperties>
</file>