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1" r:id="rId24"/>
    <p:sldId id="284" r:id="rId25"/>
    <p:sldId id="283" r:id="rId26"/>
    <p:sldId id="282" r:id="rId27"/>
    <p:sldId id="285" r:id="rId28"/>
    <p:sldId id="286" r:id="rId29"/>
    <p:sldId id="287" r:id="rId30"/>
    <p:sldId id="288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3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780108"/>
          </a:xfrm>
        </p:spPr>
        <p:txBody>
          <a:bodyPr>
            <a:norm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</a:rPr>
              <a:t>Архітектура світу</a:t>
            </a:r>
            <a:endParaRPr lang="ru-RU" sz="72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212976"/>
            <a:ext cx="6400800" cy="1473200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Перлини готики. </a:t>
            </a:r>
            <a:endParaRPr lang="ru-RU" sz="4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496944" cy="508518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8328"/>
            <a:ext cx="8147248" cy="858424"/>
          </a:xfrm>
        </p:spPr>
        <p:txBody>
          <a:bodyPr>
            <a:noAutofit/>
          </a:bodyPr>
          <a:lstStyle/>
          <a:p>
            <a:r>
              <a:rPr lang="uk-UA" sz="2800" b="1" dirty="0"/>
              <a:t>Готика</a:t>
            </a:r>
            <a:br>
              <a:rPr lang="uk-UA" sz="2800" b="1" dirty="0"/>
            </a:br>
            <a:r>
              <a:rPr lang="uk-UA" sz="2800" b="1" dirty="0" err="1"/>
              <a:t>Кентерберійський</a:t>
            </a:r>
            <a:r>
              <a:rPr lang="uk-UA" sz="2800" b="1" dirty="0"/>
              <a:t> собор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5444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7272808" cy="491109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Собор Паризької Богоматері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8587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488831" cy="511256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Собор Паризької Богоматері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286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6" y="1196752"/>
            <a:ext cx="7797043" cy="525658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Собор Паризької Богоматері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8689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719237" cy="504056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Собор Паризької Богоматері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108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488831" cy="468052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Собор Паризької Богоматері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958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496944" cy="48965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uk-UA" sz="2000" b="1" dirty="0" smtClean="0"/>
              <a:t>Собор Паризької Богоматері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1076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0" y="1268760"/>
            <a:ext cx="8226116" cy="482453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Собор Паризької Богоматері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6439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776864" cy="482453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Собор Паризької Богоматері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491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920880" cy="48965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Собор Паризької Богоматері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6034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/>
              <a:t>Готика</a:t>
            </a:r>
            <a:br>
              <a:rPr lang="uk-UA" sz="2800" b="1" dirty="0" smtClean="0"/>
            </a:br>
            <a:r>
              <a:rPr lang="uk-UA" sz="2800" b="1" dirty="0" err="1" smtClean="0"/>
              <a:t>Кентерберійський</a:t>
            </a:r>
            <a:r>
              <a:rPr lang="uk-UA" sz="2800" b="1" dirty="0" smtClean="0"/>
              <a:t> собор</a:t>
            </a:r>
            <a:endParaRPr lang="ru-RU" sz="2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16454"/>
            <a:ext cx="8280920" cy="4836882"/>
          </a:xfrm>
        </p:spPr>
      </p:pic>
    </p:spTree>
    <p:extLst>
      <p:ext uri="{BB962C8B-B14F-4D97-AF65-F5344CB8AC3E}">
        <p14:creationId xmlns:p14="http://schemas.microsoft.com/office/powerpoint/2010/main" val="33963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5688632" cy="439248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Собор Паризької Богоматері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9933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uk-UA" sz="2800" b="1" dirty="0" err="1" smtClean="0"/>
              <a:t>Амьєнський</a:t>
            </a:r>
            <a:r>
              <a:rPr lang="uk-UA" sz="2800" b="1" dirty="0" smtClean="0"/>
              <a:t> собор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89680"/>
            <a:ext cx="3888432" cy="4542735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374441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0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7"/>
            <a:ext cx="4464496" cy="453650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err="1"/>
              <a:t>Амьєнський</a:t>
            </a:r>
            <a:r>
              <a:rPr lang="uk-UA" sz="2800" b="1" dirty="0"/>
              <a:t> собор</a:t>
            </a:r>
            <a:endParaRPr lang="ru-RU" sz="2800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16833"/>
            <a:ext cx="408223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err="1"/>
              <a:t>Амьєнський</a:t>
            </a:r>
            <a:r>
              <a:rPr lang="uk-UA" sz="2800" b="1" dirty="0"/>
              <a:t> собор</a:t>
            </a:r>
            <a:endParaRPr lang="ru-RU" sz="2800"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467544" y="376072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800" b="1" dirty="0" err="1" smtClean="0"/>
              <a:t>Амьєнський</a:t>
            </a:r>
            <a:r>
              <a:rPr lang="uk-UA" sz="2800" b="1" dirty="0" smtClean="0"/>
              <a:t> собор</a:t>
            </a:r>
            <a:endParaRPr lang="ru-RU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962170" cy="494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7" y="1465753"/>
            <a:ext cx="436753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71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err="1"/>
              <a:t>Амьєнський</a:t>
            </a:r>
            <a:r>
              <a:rPr lang="uk-UA" sz="2800" b="1" dirty="0"/>
              <a:t> собор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49694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28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/>
              <a:t>Амьєнський</a:t>
            </a:r>
            <a:r>
              <a:rPr lang="uk-UA" b="1" dirty="0"/>
              <a:t> собор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78497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55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uk-UA" sz="2800" b="1" dirty="0" err="1"/>
              <a:t>Амьєнський</a:t>
            </a:r>
            <a:r>
              <a:rPr lang="uk-UA" sz="2800" b="1" dirty="0"/>
              <a:t> собор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14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Міланський собор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3"/>
            <a:ext cx="8568952" cy="519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1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Міланський собор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42493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4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Міланський собор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28800"/>
            <a:ext cx="7620000" cy="46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45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00808"/>
            <a:ext cx="6912767" cy="462526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/>
              <a:t>Готика</a:t>
            </a:r>
            <a:br>
              <a:rPr lang="uk-UA" sz="2800" b="1" dirty="0"/>
            </a:br>
            <a:r>
              <a:rPr lang="uk-UA" sz="2800" b="1" dirty="0" err="1"/>
              <a:t>Кентерберійський</a:t>
            </a:r>
            <a:r>
              <a:rPr lang="uk-UA" sz="2800" b="1" dirty="0"/>
              <a:t> собор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793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Міланський собор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0891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4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Міланський собор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34481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6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192688" cy="453650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/>
              <a:t>Готика</a:t>
            </a:r>
            <a:br>
              <a:rPr lang="uk-UA" sz="2800" b="1" dirty="0"/>
            </a:br>
            <a:r>
              <a:rPr lang="uk-UA" sz="2800" b="1" dirty="0" err="1"/>
              <a:t>Кентерберійський</a:t>
            </a:r>
            <a:r>
              <a:rPr lang="uk-UA" sz="2800" b="1" dirty="0"/>
              <a:t> собор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0763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7128792" cy="468052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/>
              <a:t>Готика</a:t>
            </a:r>
            <a:br>
              <a:rPr lang="uk-UA" sz="2800" b="1" dirty="0"/>
            </a:br>
            <a:r>
              <a:rPr lang="uk-UA" sz="2800" b="1" dirty="0" err="1"/>
              <a:t>Кентерберійський</a:t>
            </a:r>
            <a:r>
              <a:rPr lang="uk-UA" sz="2800" b="1" dirty="0"/>
              <a:t> собор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578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6480719" cy="518974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/>
              <a:t>Готика</a:t>
            </a:r>
            <a:br>
              <a:rPr lang="uk-UA" sz="3200" dirty="0"/>
            </a:br>
            <a:r>
              <a:rPr lang="uk-UA" sz="3200" dirty="0" err="1"/>
              <a:t>Кентерберійський</a:t>
            </a:r>
            <a:r>
              <a:rPr lang="uk-UA" sz="3200" dirty="0"/>
              <a:t> собор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202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984776" cy="528577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Autofit/>
          </a:bodyPr>
          <a:lstStyle/>
          <a:p>
            <a:r>
              <a:rPr lang="uk-UA" sz="2000" b="1" dirty="0"/>
              <a:t>Готика</a:t>
            </a:r>
            <a:br>
              <a:rPr lang="uk-UA" sz="2000" b="1" dirty="0"/>
            </a:br>
            <a:r>
              <a:rPr lang="uk-UA" sz="2000" b="1" dirty="0" err="1"/>
              <a:t>Кентерберійський</a:t>
            </a:r>
            <a:r>
              <a:rPr lang="uk-UA" sz="2000" b="1" dirty="0"/>
              <a:t> собор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3185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7200799" cy="494224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Готика</a:t>
            </a:r>
            <a:br>
              <a:rPr lang="uk-UA" dirty="0"/>
            </a:br>
            <a:r>
              <a:rPr lang="uk-UA" dirty="0" err="1"/>
              <a:t>Кентерберійський</a:t>
            </a:r>
            <a:r>
              <a:rPr lang="uk-UA" dirty="0"/>
              <a:t> собор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878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28800"/>
            <a:ext cx="5832648" cy="493707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338328"/>
            <a:ext cx="7859216" cy="930432"/>
          </a:xfrm>
        </p:spPr>
        <p:txBody>
          <a:bodyPr>
            <a:noAutofit/>
          </a:bodyPr>
          <a:lstStyle/>
          <a:p>
            <a:r>
              <a:rPr lang="uk-UA" sz="2800" b="1" dirty="0"/>
              <a:t>Готика</a:t>
            </a:r>
            <a:br>
              <a:rPr lang="uk-UA" sz="2800" b="1" dirty="0"/>
            </a:br>
            <a:r>
              <a:rPr lang="uk-UA" sz="2800" b="1" dirty="0" err="1"/>
              <a:t>Кентерберійський</a:t>
            </a:r>
            <a:r>
              <a:rPr lang="uk-UA" sz="2800" b="1" dirty="0"/>
              <a:t> собор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4525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</TotalTime>
  <Words>68</Words>
  <Application>Microsoft Office PowerPoint</Application>
  <PresentationFormat>Экран (4:3)</PresentationFormat>
  <Paragraphs>33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Волна</vt:lpstr>
      <vt:lpstr>Архітектура світу</vt:lpstr>
      <vt:lpstr>Готика Кентерберійський собор</vt:lpstr>
      <vt:lpstr>Готика Кентерберійський собор</vt:lpstr>
      <vt:lpstr>Готика Кентерберійський собор</vt:lpstr>
      <vt:lpstr>Готика Кентерберійський собор</vt:lpstr>
      <vt:lpstr>Готика Кентерберійський собор</vt:lpstr>
      <vt:lpstr>Готика Кентерберійський собор</vt:lpstr>
      <vt:lpstr>Готика Кентерберійський собор</vt:lpstr>
      <vt:lpstr>Готика Кентерберійський собор</vt:lpstr>
      <vt:lpstr>Готика Кентерберійський собор</vt:lpstr>
      <vt:lpstr>Собор Паризької Богоматері</vt:lpstr>
      <vt:lpstr>Собор Паризької Богоматері</vt:lpstr>
      <vt:lpstr>Собор Паризької Богоматері</vt:lpstr>
      <vt:lpstr>Собор Паризької Богоматері</vt:lpstr>
      <vt:lpstr>Собор Паризької Богоматері</vt:lpstr>
      <vt:lpstr>Собор Паризької Богоматері</vt:lpstr>
      <vt:lpstr>Собор Паризької Богоматері</vt:lpstr>
      <vt:lpstr>Собор Паризької Богоматері</vt:lpstr>
      <vt:lpstr>Собор Паризької Богоматері</vt:lpstr>
      <vt:lpstr>Собор Паризької Богоматері</vt:lpstr>
      <vt:lpstr>Амьєнський собор</vt:lpstr>
      <vt:lpstr>Амьєнський собор</vt:lpstr>
      <vt:lpstr>Амьєнський собор</vt:lpstr>
      <vt:lpstr>Амьєнський собор</vt:lpstr>
      <vt:lpstr>Амьєнський собор</vt:lpstr>
      <vt:lpstr>Амьєнський собор</vt:lpstr>
      <vt:lpstr>Міланський собор</vt:lpstr>
      <vt:lpstr>Міланський собор</vt:lpstr>
      <vt:lpstr>Міланський собор</vt:lpstr>
      <vt:lpstr>Міланський собор</vt:lpstr>
      <vt:lpstr>Міланський собор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Архітектура світу</dc:title>
  <cp:lastModifiedBy>Admin</cp:lastModifiedBy>
  <cp:revision>7</cp:revision>
  <dcterms:modified xsi:type="dcterms:W3CDTF">2012-09-27T14:50:03Z</dcterms:modified>
</cp:coreProperties>
</file>