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263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18D5F-3936-4732-83A0-C54D50F60B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B5DB5-E7BF-4294-9548-246C4CDDF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18D5F-3936-4732-83A0-C54D50F60B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B5DB5-E7BF-4294-9548-246C4CDDF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18D5F-3936-4732-83A0-C54D50F60B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B5DB5-E7BF-4294-9548-246C4CDDF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18D5F-3936-4732-83A0-C54D50F60B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B5DB5-E7BF-4294-9548-246C4CDDF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18D5F-3936-4732-83A0-C54D50F60B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B5DB5-E7BF-4294-9548-246C4CDDF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18D5F-3936-4732-83A0-C54D50F60B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B5DB5-E7BF-4294-9548-246C4CDDF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18D5F-3936-4732-83A0-C54D50F60B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B5DB5-E7BF-4294-9548-246C4CDDF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18D5F-3936-4732-83A0-C54D50F60B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B5DB5-E7BF-4294-9548-246C4CDDF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18D5F-3936-4732-83A0-C54D50F60B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B5DB5-E7BF-4294-9548-246C4CDDF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18D5F-3936-4732-83A0-C54D50F60B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B5DB5-E7BF-4294-9548-246C4CDDF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C18D5F-3936-4732-83A0-C54D50F60B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B5DB5-E7BF-4294-9548-246C4CDDF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C18D5F-3936-4732-83A0-C54D50F60B4E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89B5DB5-E7BF-4294-9548-246C4CDDF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417" cy="68695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4029" y="634716"/>
            <a:ext cx="7772400" cy="1758057"/>
          </a:xfrm>
        </p:spPr>
        <p:txBody>
          <a:bodyPr>
            <a:noAutofit/>
          </a:bodyPr>
          <a:lstStyle/>
          <a:p>
            <a:pPr algn="ctr"/>
            <a:r>
              <a:rPr lang="en-US" sz="80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Natural</a:t>
            </a:r>
            <a:r>
              <a:rPr lang="en-US" sz="80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disasters</a:t>
            </a:r>
            <a:endParaRPr lang="ru-RU" sz="8000" b="1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5572140"/>
            <a:ext cx="478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Prepared</a:t>
            </a:r>
            <a:b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32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Vladyslav</a:t>
            </a:r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Suprun</a:t>
            </a:r>
            <a:r>
              <a:rPr lang="en-US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10-B</a:t>
            </a:r>
          </a:p>
        </p:txBody>
      </p:sp>
    </p:spTree>
    <p:extLst>
      <p:ext uri="{BB962C8B-B14F-4D97-AF65-F5344CB8AC3E}">
        <p14:creationId xmlns="" xmlns:p14="http://schemas.microsoft.com/office/powerpoint/2010/main" val="32024620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atin typeface="Monotype Corsiva" pitchFamily="66" charset="0"/>
              </a:rPr>
              <a:t>An earthquake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12" y="1447800"/>
            <a:ext cx="7186526" cy="4800600"/>
          </a:xfrm>
        </p:spPr>
      </p:pic>
    </p:spTree>
    <p:extLst>
      <p:ext uri="{BB962C8B-B14F-4D97-AF65-F5344CB8AC3E}">
        <p14:creationId xmlns="" xmlns:p14="http://schemas.microsoft.com/office/powerpoint/2010/main" val="2556750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atin typeface="Monotype Corsiva" pitchFamily="66" charset="0"/>
              </a:rPr>
              <a:t>A tornado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76805"/>
            <a:ext cx="6488490" cy="4325660"/>
          </a:xfrm>
        </p:spPr>
      </p:pic>
    </p:spTree>
    <p:extLst>
      <p:ext uri="{BB962C8B-B14F-4D97-AF65-F5344CB8AC3E}">
        <p14:creationId xmlns="" xmlns:p14="http://schemas.microsoft.com/office/powerpoint/2010/main" val="1342189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atin typeface="Monotype Corsiva" pitchFamily="66" charset="0"/>
              </a:rPr>
              <a:t>A landslide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7491194" cy="4215778"/>
          </a:xfrm>
        </p:spPr>
      </p:pic>
    </p:spTree>
    <p:extLst>
      <p:ext uri="{BB962C8B-B14F-4D97-AF65-F5344CB8AC3E}">
        <p14:creationId xmlns="" xmlns:p14="http://schemas.microsoft.com/office/powerpoint/2010/main" val="3161707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atin typeface="Monotype Corsiva" pitchFamily="66" charset="0"/>
              </a:rPr>
              <a:t>A famine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6400800" cy="3685032"/>
          </a:xfrm>
        </p:spPr>
      </p:pic>
    </p:spTree>
    <p:extLst>
      <p:ext uri="{BB962C8B-B14F-4D97-AF65-F5344CB8AC3E}">
        <p14:creationId xmlns="" xmlns:p14="http://schemas.microsoft.com/office/powerpoint/2010/main" val="2183825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92696"/>
            <a:ext cx="7498080" cy="480060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costs of natural disasters — lives lost, homes</a:t>
            </a:r>
          </a:p>
          <a:p>
            <a:pPr marL="82296" indent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destroyed, economies disrupted... But there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reason for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hope. By understanding how and where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natural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events occur, we can build and live safely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Earth, and by providing real-time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information about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floods, earthquakes,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other hazards, we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 respond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effectively when disaster strikes. We should build stronger, safer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communities that are resistant to natural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disasters.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2953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9" y="0"/>
            <a:ext cx="9453335" cy="68975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2285992"/>
            <a:ext cx="86759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for your attention!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4337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What is natural disaster?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natural disaster is a major adverse event resulting from natural processes of the Earth.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65512"/>
            <a:ext cx="673590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66423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ypes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28" y="1357298"/>
            <a:ext cx="7498080" cy="48006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avalanche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drought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typhoon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volcanic eruption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flood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tsunami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earthquake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tornado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famine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landslide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863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latin typeface="Monotype Corsiva" pitchFamily="66" charset="0"/>
              </a:rPr>
              <a:t>An </a:t>
            </a:r>
            <a:r>
              <a:rPr lang="en-US" b="1" i="1" dirty="0" smtClean="0">
                <a:latin typeface="Monotype Corsiva" pitchFamily="66" charset="0"/>
              </a:rPr>
              <a:t>avalanche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6400800" cy="4800600"/>
          </a:xfrm>
        </p:spPr>
      </p:pic>
    </p:spTree>
    <p:extLst>
      <p:ext uri="{BB962C8B-B14F-4D97-AF65-F5344CB8AC3E}">
        <p14:creationId xmlns="" xmlns:p14="http://schemas.microsoft.com/office/powerpoint/2010/main" val="2077995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atin typeface="Monotype Corsiva" pitchFamily="66" charset="0"/>
              </a:rPr>
              <a:t>A drought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507577"/>
            <a:ext cx="7499350" cy="4681045"/>
          </a:xfrm>
        </p:spPr>
      </p:pic>
    </p:spTree>
    <p:extLst>
      <p:ext uri="{BB962C8B-B14F-4D97-AF65-F5344CB8AC3E}">
        <p14:creationId xmlns="" xmlns:p14="http://schemas.microsoft.com/office/powerpoint/2010/main" val="2008959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atin typeface="Monotype Corsiva" pitchFamily="66" charset="0"/>
              </a:rPr>
              <a:t>A typhoon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92" y="1447800"/>
            <a:ext cx="7197166" cy="4800600"/>
          </a:xfrm>
        </p:spPr>
      </p:pic>
    </p:spTree>
    <p:extLst>
      <p:ext uri="{BB962C8B-B14F-4D97-AF65-F5344CB8AC3E}">
        <p14:creationId xmlns="" xmlns:p14="http://schemas.microsoft.com/office/powerpoint/2010/main" val="3604567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atin typeface="Monotype Corsiva" pitchFamily="66" charset="0"/>
              </a:rPr>
              <a:t>A volcanic eruption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5" y="1447800"/>
            <a:ext cx="7200900" cy="4800600"/>
          </a:xfrm>
        </p:spPr>
      </p:pic>
    </p:spTree>
    <p:extLst>
      <p:ext uri="{BB962C8B-B14F-4D97-AF65-F5344CB8AC3E}">
        <p14:creationId xmlns="" xmlns:p14="http://schemas.microsoft.com/office/powerpoint/2010/main" val="4140708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atin typeface="Monotype Corsiva" pitchFamily="66" charset="0"/>
              </a:rPr>
              <a:t>A flood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507577"/>
            <a:ext cx="7499350" cy="4681045"/>
          </a:xfrm>
        </p:spPr>
      </p:pic>
    </p:spTree>
    <p:extLst>
      <p:ext uri="{BB962C8B-B14F-4D97-AF65-F5344CB8AC3E}">
        <p14:creationId xmlns="" xmlns:p14="http://schemas.microsoft.com/office/powerpoint/2010/main" val="1868690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atin typeface="Monotype Corsiva" pitchFamily="66" charset="0"/>
              </a:rPr>
              <a:t>A tsunami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32" y="1447800"/>
            <a:ext cx="7249885" cy="4800600"/>
          </a:xfrm>
        </p:spPr>
      </p:pic>
    </p:spTree>
    <p:extLst>
      <p:ext uri="{BB962C8B-B14F-4D97-AF65-F5344CB8AC3E}">
        <p14:creationId xmlns="" xmlns:p14="http://schemas.microsoft.com/office/powerpoint/2010/main" val="2477877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178</TotalTime>
  <Words>151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Natural disasters</vt:lpstr>
      <vt:lpstr>What is natural disaster?</vt:lpstr>
      <vt:lpstr>Types</vt:lpstr>
      <vt:lpstr>An avalanche</vt:lpstr>
      <vt:lpstr>A drought</vt:lpstr>
      <vt:lpstr>A typhoon</vt:lpstr>
      <vt:lpstr>A volcanic eruption</vt:lpstr>
      <vt:lpstr>A flood</vt:lpstr>
      <vt:lpstr>A tsunami</vt:lpstr>
      <vt:lpstr>An earthquake</vt:lpstr>
      <vt:lpstr>A tornado</vt:lpstr>
      <vt:lpstr>A landslide</vt:lpstr>
      <vt:lpstr>A famine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disasters</dc:title>
  <dc:creator>Admin</dc:creator>
  <cp:lastModifiedBy>User</cp:lastModifiedBy>
  <cp:revision>18</cp:revision>
  <dcterms:created xsi:type="dcterms:W3CDTF">2014-02-05T09:36:37Z</dcterms:created>
  <dcterms:modified xsi:type="dcterms:W3CDTF">2014-03-16T19:51:36Z</dcterms:modified>
</cp:coreProperties>
</file>