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62" r:id="rId5"/>
    <p:sldId id="257" r:id="rId6"/>
    <p:sldId id="259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FB31-47F1-40FE-9C7A-81278BA27248}" type="datetimeFigureOut">
              <a:rPr lang="uk-UA" smtClean="0"/>
              <a:pPr/>
              <a:t>24.04.2013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7CE63-0DFB-4C9B-8F64-8AA19DD1363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clubveranohotel.com/templates/images/icons/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Українське бароко. </a:t>
            </a:r>
            <a:r>
              <a:rPr lang="en-US" b="1" smtClean="0"/>
              <a:t/>
            </a:r>
            <a:br>
              <a:rPr lang="en-US" b="1" smtClean="0"/>
            </a:br>
            <a:r>
              <a:rPr lang="uk-UA" b="1" smtClean="0"/>
              <a:t>Києво-Могилянська </a:t>
            </a:r>
            <a:r>
              <a:rPr lang="uk-UA" b="1" dirty="0" smtClean="0"/>
              <a:t>академія.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3000372"/>
            <a:ext cx="5614998" cy="2828932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Виконали учениці 12-ої групи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b="1" dirty="0" err="1" smtClean="0">
                <a:solidFill>
                  <a:srgbClr val="FF0000"/>
                </a:solidFill>
              </a:rPr>
              <a:t>Кулішова</a:t>
            </a:r>
            <a:r>
              <a:rPr lang="uk-UA" b="1" dirty="0" smtClean="0">
                <a:solidFill>
                  <a:srgbClr val="FF0000"/>
                </a:solidFill>
              </a:rPr>
              <a:t> Інна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b="1" dirty="0" err="1" smtClean="0">
                <a:solidFill>
                  <a:srgbClr val="FF0000"/>
                </a:solidFill>
              </a:rPr>
              <a:t>Кончаніна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Аріна</a:t>
            </a:r>
            <a:endParaRPr lang="uk-UA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 </a:t>
            </a:r>
            <a:r>
              <a:rPr lang="uk-UA" b="1" dirty="0" err="1" smtClean="0">
                <a:solidFill>
                  <a:srgbClr val="FF0000"/>
                </a:solidFill>
              </a:rPr>
              <a:t>Мельичук</a:t>
            </a:r>
            <a:r>
              <a:rPr lang="uk-UA" b="1" dirty="0" smtClean="0">
                <a:solidFill>
                  <a:srgbClr val="FF0000"/>
                </a:solidFill>
              </a:rPr>
              <a:t> Дарина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reocities.com/ua_ukraine/hetman0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14488"/>
            <a:ext cx="6786610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oko.kiev.ua/img/Kyiv/Podilskyy/18!!-1864--001_~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406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Києво-Могилянська академія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482" name="Picture 2" descr="http://photo.ukrinform.ua/JPEG/thumbnail/2012/01/439004_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3429024" cy="2428892"/>
          </a:xfrm>
          <a:prstGeom prst="rect">
            <a:avLst/>
          </a:prstGeom>
          <a:noFill/>
        </p:spPr>
      </p:pic>
      <p:pic>
        <p:nvPicPr>
          <p:cNvPr id="20484" name="Picture 4" descr="http://camrador.hall.org.ua/BY_PLACE/04-Podil/05-Kievo_Mohylanska_Akademia/mohy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00108"/>
            <a:ext cx="4057640" cy="5410186"/>
          </a:xfrm>
          <a:prstGeom prst="rect">
            <a:avLst/>
          </a:prstGeom>
          <a:noFill/>
        </p:spPr>
      </p:pic>
      <p:pic>
        <p:nvPicPr>
          <p:cNvPr id="20486" name="Picture 6" descr="http://www.interesniy.kiev.ua/imglib/Tomilovich/Tomilovich_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142984"/>
            <a:ext cx="3400449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oko.kiev.ua/img/Kyiv/Podilskyy/1849~~--_~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92867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err="1"/>
              <a:t>Києво-Братська</a:t>
            </a:r>
            <a:r>
              <a:rPr lang="uk-UA" b="1" dirty="0"/>
              <a:t> колегія при Петрові Могилі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076" name="Picture 4" descr="http://www.interesniy.kiev.ua/storage/imglib/i/znamenitye-kievlyane/religioznye-deyateli/petro-mogila/mohyla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3582" y="2928934"/>
            <a:ext cx="2910418" cy="39290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age021.mylivepage.ru/chunk21/665170/463/%D1%84%D0%BE%D0%BD%20%D1%81%D0%B5%D1%80%D1%8B%D0%B9%20%D1%85%D0%BE%D0%BB%D1%81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0"/>
            <a:ext cx="4143404" cy="928670"/>
          </a:xfrm>
        </p:spPr>
        <p:txBody>
          <a:bodyPr/>
          <a:lstStyle/>
          <a:p>
            <a:r>
              <a:rPr lang="uk-UA" b="1" dirty="0" smtClean="0"/>
              <a:t>Петро Могила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9458" name="Picture 2" descr="http://upload.wikimedia.org/wikipedia/commons/thumb/b/b0/Petro_Mohyla-_big.jpg/220px-Petro_Mohyla-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214842" cy="5572164"/>
          </a:xfrm>
          <a:prstGeom prst="rect">
            <a:avLst/>
          </a:prstGeom>
          <a:noFill/>
        </p:spPr>
      </p:pic>
      <p:pic>
        <p:nvPicPr>
          <p:cNvPr id="19460" name="Picture 4" descr="http://2.bp.blogspot.com/_oO4si60HBc8/TS7CzaAMQ4I/AAAAAAAAG7k/jnflDbm-qCw/s1600/%25D0%259C%25D0%25B8%25D1%2582%25D1%2580%25D0%25BE%25D0%25BF%25D0%25BE%25D0%25BB%25D0%25B8%25D1%2582+%25D0%259F%25D0%25B5%25D1%2582%25D1%2580+%25D0%259C%25D0%25BE%25D0%25B3%25D0%25B8%25D0%25BB%25D0%25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4143404" cy="557216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8" name="Picture 4" descr="http://i2.newsme.com.ua/m/600x0/11253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4000504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QKhsr10zjBJD-mLK_ZhEeETE5lmLr7rTf1_Zv28c991hVOcotEGtSahZliW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6357950" cy="307181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a/a9/%D0%9A%D0%B8%D1%94%D0%B2%D0%BE-%D0%9C%D0%BE%D0%B3%D0%B8%D0%BB%D1%8F%D0%BD%D1%81%D1%8C%D0%BA%D0%B0_%D0%B0%D0%BA%D0%B0%D0%B4%D0%B5%D0%BC%D1%96%D1%8F_%D1%82%D0%B0_%D1%97%D1%97_%D1%81%D0%BF%D1%83%D0%B4%D0%B5%D1%9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786190"/>
            <a:ext cx="2786050" cy="3071810"/>
          </a:xfrm>
          <a:prstGeom prst="rect">
            <a:avLst/>
          </a:prstGeom>
          <a:noFill/>
        </p:spPr>
      </p:pic>
      <p:pic>
        <p:nvPicPr>
          <p:cNvPr id="1034" name="Picture 10" descr="http://www.ukma.kiev.ua/ua/faculties/fac_gum/history/judaika/judai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286116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Picture 2" descr="Copyright © 2000 Ukraїnarus`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7170" name="Picture 2" descr="http://oko.kiev.ua/img/Kyiv/Podilskyy/1865-1904--002_~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500438"/>
            <a:ext cx="4929190" cy="3357563"/>
          </a:xfrm>
          <a:prstGeom prst="rect">
            <a:avLst/>
          </a:prstGeom>
          <a:noFill/>
        </p:spPr>
      </p:pic>
      <p:pic>
        <p:nvPicPr>
          <p:cNvPr id="7" name="Picture 2" descr="http://photo.ukrinform.ua/JPEG/thumbnail/2012/01/439004_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0"/>
            <a:ext cx="4929190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tmarket.ru/files/500-griv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85728"/>
            <a:ext cx="5857884" cy="1143000"/>
          </a:xfrm>
        </p:spPr>
        <p:txBody>
          <a:bodyPr>
            <a:normAutofit/>
          </a:bodyPr>
          <a:lstStyle/>
          <a:p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5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ятсот</a:t>
            </a:r>
            <a:r>
              <a:rPr lang="uk-UA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гривень</a:t>
            </a:r>
            <a:endParaRPr lang="uk-UA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image021.mylivepage.ru/chunk21/665170/463/%D1%84%D0%BE%D0%BD%20%D1%81%D0%B5%D1%80%D1%8B%D0%B9%20%D1%85%D0%BE%D0%BB%D1%81%D1%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err="1"/>
              <a:t>Поштова</a:t>
            </a:r>
            <a:r>
              <a:rPr lang="ru-RU" sz="4800" b="1" dirty="0"/>
              <a:t> марка </a:t>
            </a:r>
            <a:r>
              <a:rPr lang="ru-RU" sz="4800" b="1" dirty="0" err="1"/>
              <a:t>присвячена</a:t>
            </a:r>
            <a:r>
              <a:rPr lang="ru-RU" sz="4800" b="1" dirty="0"/>
              <a:t> </a:t>
            </a:r>
            <a:r>
              <a:rPr lang="ru-RU" sz="4800" b="1" dirty="0" err="1"/>
              <a:t>Києво-Могилянській</a:t>
            </a:r>
            <a:r>
              <a:rPr lang="ru-RU" sz="4800" b="1" dirty="0"/>
              <a:t> </a:t>
            </a:r>
            <a:r>
              <a:rPr lang="ru-RU" sz="4800" b="1" dirty="0" err="1" smtClean="0"/>
              <a:t>академії</a:t>
            </a:r>
            <a:endParaRPr lang="uk-UA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8434" name="Picture 2" descr="Файл:Stamp of Ukraine s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928802"/>
            <a:ext cx="5143536" cy="40005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walls.com/large/201101/18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2714644"/>
          </a:xfrm>
        </p:spPr>
        <p:txBody>
          <a:bodyPr>
            <a:normAutofit/>
          </a:bodyPr>
          <a:lstStyle/>
          <a:p>
            <a:r>
              <a:rPr lang="uk-UA" sz="7200" i="1" dirty="0" smtClean="0"/>
              <a:t>Дякуємо за увагу !</a:t>
            </a:r>
            <a:endParaRPr lang="uk-UA" sz="7200" i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Українське бароко.  Києво-Могилянська академія.</vt:lpstr>
      <vt:lpstr>Києво-Могилянська академія </vt:lpstr>
      <vt:lpstr>Києво-Братська колегія при Петрові Могилі </vt:lpstr>
      <vt:lpstr>Петро Могила</vt:lpstr>
      <vt:lpstr>Слайд 5</vt:lpstr>
      <vt:lpstr>Слайд 6</vt:lpstr>
      <vt:lpstr>П’ятсот гривень</vt:lpstr>
      <vt:lpstr>Поштова марка присвячена Києво-Могилянській академії</vt:lpstr>
      <vt:lpstr>Дякуємо за увагу !</vt:lpstr>
    </vt:vector>
  </TitlesOfParts>
  <Company>Luxoft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2012-02-16T17:18:20Z</dcterms:created>
  <dcterms:modified xsi:type="dcterms:W3CDTF">2013-04-24T13:49:08Z</dcterms:modified>
</cp:coreProperties>
</file>