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A1426-2DFD-4D68-B778-A31A3CAB8796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30BDB-AE24-436D-8EC7-862452E5185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DA5A21-ACD3-407F-A152-3922ED20020B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4628CB-6907-43C4-AB74-8B2C07FF005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n w="5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Декупаж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smtClean="0">
                <a:ln w="5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Майстер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smtClean="0">
                <a:ln w="5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клас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085184"/>
            <a:ext cx="5114778" cy="1101248"/>
          </a:xfrm>
        </p:spPr>
        <p:txBody>
          <a:bodyPr/>
          <a:lstStyle/>
          <a:p>
            <a:r>
              <a:rPr lang="uk-UA" dirty="0" smtClean="0"/>
              <a:t>Виконала учениця 8-А класу     Бабенко Єлизавета     </a:t>
            </a:r>
            <a:endParaRPr lang="ru-RU" dirty="0"/>
          </a:p>
        </p:txBody>
      </p:sp>
      <p:pic>
        <p:nvPicPr>
          <p:cNvPr id="14338" name="Picture 2" descr="http://partyvip.ru/wp-content/uploads/2013/03/1-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528392" cy="3473261"/>
          </a:xfrm>
          <a:prstGeom prst="rect">
            <a:avLst/>
          </a:prstGeom>
          <a:noFill/>
        </p:spPr>
      </p:pic>
      <p:pic>
        <p:nvPicPr>
          <p:cNvPr id="14340" name="Picture 4" descr="http://dcpg.ru/images/articles/141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096344" cy="283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48844E-6 L 1.94444E-6 2.488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3 0.00301 L 0.06493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2160240" cy="732696"/>
          </a:xfrm>
        </p:spPr>
        <p:txBody>
          <a:bodyPr/>
          <a:lstStyle/>
          <a:p>
            <a:r>
              <a:rPr lang="uk-UA" dirty="0" smtClean="0"/>
              <a:t>Вироби:</a:t>
            </a:r>
            <a:endParaRPr lang="ru-RU" dirty="0"/>
          </a:p>
        </p:txBody>
      </p:sp>
      <p:pic>
        <p:nvPicPr>
          <p:cNvPr id="24578" name="Picture 2" descr="http://img-fotki.yandex.ru/get/4509/pao58.31/0_5a247_a008e6a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574308" cy="5040560"/>
          </a:xfrm>
          <a:prstGeom prst="rect">
            <a:avLst/>
          </a:prstGeom>
          <a:noFill/>
        </p:spPr>
      </p:pic>
      <p:pic>
        <p:nvPicPr>
          <p:cNvPr id="24580" name="Picture 4" descr="http://content.foto.mail.ru/mail/govs.79/_answers/i-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168352" cy="5034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1.liveinternet.ru/images/attach/c/2/70/737/70737739_129780364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416824" cy="484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25/olgafisher37.3/0_ef80_187e9b1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952875" cy="4762500"/>
          </a:xfrm>
          <a:prstGeom prst="rect">
            <a:avLst/>
          </a:prstGeom>
          <a:noFill/>
        </p:spPr>
      </p:pic>
      <p:pic>
        <p:nvPicPr>
          <p:cNvPr id="26628" name="Picture 4" descr="http://img2.board.com.ua/a/2000158281/wm/2-dekupazh-master-klassyi-i-kursyi-ki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lub443.ru/uploads/105/post-1133863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019550" cy="3648076"/>
          </a:xfrm>
          <a:prstGeom prst="rect">
            <a:avLst/>
          </a:prstGeom>
          <a:noFill/>
        </p:spPr>
      </p:pic>
      <p:pic>
        <p:nvPicPr>
          <p:cNvPr id="27652" name="Picture 4" descr="http://s0.tchkcdn.com/g2-PwtXh9WucrvH9lUW36uuoQ/lady/640x0/w/0/1-7-3-7-23737/80f5c878fd49ee6c76a4d058b7e59d91_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4752528" cy="3564396"/>
          </a:xfrm>
          <a:prstGeom prst="rect">
            <a:avLst/>
          </a:prstGeom>
          <a:noFill/>
        </p:spPr>
      </p:pic>
      <p:pic>
        <p:nvPicPr>
          <p:cNvPr id="27654" name="Picture 6" descr="http://domovenok.kz/wp-content/uploads/2010/09/DSCN38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2952328" cy="2738331"/>
          </a:xfrm>
          <a:prstGeom prst="rect">
            <a:avLst/>
          </a:prstGeom>
          <a:noFill/>
        </p:spPr>
      </p:pic>
      <p:pic>
        <p:nvPicPr>
          <p:cNvPr id="27656" name="Picture 8" descr="http://img1.liveinternet.ru/images/attach/c/8/100/852/100852055_a28b786c59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0500"/>
            <a:ext cx="2857500" cy="266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255488" cy="1362075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latin typeface="Calibri" pitchFamily="34" charset="0"/>
              </a:rPr>
              <a:t>Декупаж – вид мистецтва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7848872" cy="129614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Декупаж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декоративна техніка по тканині, склу, дереву ( та інших поверхнях), що полягає у вирізуванні візерунків із різних матеріалів та наклеюванні їх на поверхню, що декорується.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magspace.ru/uploads/2011/08/28/18606/6d6e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3312368" cy="3671344"/>
          </a:xfrm>
          <a:prstGeom prst="rect">
            <a:avLst/>
          </a:prstGeom>
          <a:noFill/>
        </p:spPr>
      </p:pic>
      <p:pic>
        <p:nvPicPr>
          <p:cNvPr id="15364" name="Picture 4" descr="http://forum.grodno.net/index.php?PHPSESSID=dj0s7p2qg518fofhfgmlu7dd03&amp;action=dlattach;topic=303192.0;attach=608435;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3912435" cy="293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824536" cy="1362075"/>
          </a:xfrm>
        </p:spPr>
        <p:txBody>
          <a:bodyPr/>
          <a:lstStyle/>
          <a:p>
            <a:r>
              <a:rPr lang="uk-UA" dirty="0" smtClean="0"/>
              <a:t>напрями декупажа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>
            <a:off x="179512" y="1412776"/>
            <a:ext cx="7992888" cy="5256584"/>
          </a:xfrm>
        </p:spPr>
        <p:txBody>
          <a:bodyPr/>
          <a:lstStyle/>
          <a:p>
            <a:r>
              <a:rPr lang="uk-UA" dirty="0" smtClean="0"/>
              <a:t>  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-180528" y="5561856"/>
            <a:ext cx="2232248" cy="129614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Традиційний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51720" y="1340768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555776" y="1412776"/>
            <a:ext cx="100811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691680" y="5655568"/>
            <a:ext cx="2138536" cy="12024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Із серветок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>
            <a:off x="4175956" y="1412776"/>
            <a:ext cx="61206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779912" y="5583560"/>
            <a:ext cx="2160240" cy="12744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 синтетичних матеріалів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932040" y="1412776"/>
            <a:ext cx="1512168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156176" y="5655568"/>
            <a:ext cx="2066528" cy="12024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Із тканин на тканинах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364088" y="1412776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948264" y="0"/>
            <a:ext cx="2016224" cy="11304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Об*ємний декупаж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2948E-6 L 0.00399 -0.45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8763 L -0.0066 -0.23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04 L -3.61111E-6 -0.228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2613 L -0.00277 -0.306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873E-6 L -0.07083 0.312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9" grpId="0" animBg="1"/>
      <p:bldP spid="28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42352"/>
          </a:xfrm>
        </p:spPr>
        <p:txBody>
          <a:bodyPr/>
          <a:lstStyle/>
          <a:p>
            <a:r>
              <a:rPr lang="uk-UA" dirty="0" smtClean="0"/>
              <a:t>     Для роботи потрібно: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Матеріали і аксесуари – дуже зручний папір з колекціями зображень різного розміру на загальну тематику.                                                                                       </a:t>
            </a:r>
          </a:p>
        </p:txBody>
      </p:sp>
      <p:pic>
        <p:nvPicPr>
          <p:cNvPr id="16386" name="Picture 2" descr="http://img0.liveinternet.ru/images/foto/b/0/518/3823518/f_19813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3"/>
            <a:ext cx="2160240" cy="1689308"/>
          </a:xfrm>
          <a:prstGeom prst="rect">
            <a:avLst/>
          </a:prstGeom>
          <a:noFill/>
        </p:spPr>
      </p:pic>
      <p:pic>
        <p:nvPicPr>
          <p:cNvPr id="16388" name="Picture 4" descr="http://media-public.pmm.rtsi.ch/media/object/rtsi/1da2f2d5-352f-4b03-b9d6-bee98dab64cd/?width=670&amp;height=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2160240" cy="1651948"/>
          </a:xfrm>
          <a:prstGeom prst="rect">
            <a:avLst/>
          </a:prstGeom>
          <a:noFill/>
        </p:spPr>
      </p:pic>
      <p:pic>
        <p:nvPicPr>
          <p:cNvPr id="16390" name="Picture 6" descr="http://img1.liveinternet.ru/images/attach/c/1/59/395/59395486_decoup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56992"/>
            <a:ext cx="2088232" cy="1566174"/>
          </a:xfrm>
          <a:prstGeom prst="rect">
            <a:avLst/>
          </a:prstGeom>
          <a:noFill/>
        </p:spPr>
      </p:pic>
      <p:pic>
        <p:nvPicPr>
          <p:cNvPr id="16392" name="Picture 8" descr="http://img-fotki.yandex.ru/get/6111/160961830.22/0_837f3_3183f2d0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202536"/>
            <a:ext cx="3024336" cy="165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r>
              <a:rPr lang="uk-UA" dirty="0" smtClean="0"/>
              <a:t>           ІНСТРУМЕНТИ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Ножиці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Пензлик                                                                         </a:t>
            </a:r>
          </a:p>
        </p:txBody>
      </p:sp>
      <p:pic>
        <p:nvPicPr>
          <p:cNvPr id="6" name="Содержимое 3" descr="x_ae180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667501">
            <a:off x="3498189" y="1491092"/>
            <a:ext cx="2379695" cy="2379695"/>
          </a:xfrm>
          <a:prstGeom prst="rect">
            <a:avLst/>
          </a:prstGeom>
        </p:spPr>
      </p:pic>
      <p:pic>
        <p:nvPicPr>
          <p:cNvPr id="19458" name="Picture 2" descr="http://microstocker.com.ua/upload/image/fotos/big/f5ae68348b09c7b1da532abac56c0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7072"/>
            <a:ext cx="2952328" cy="2577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КЛЕЙ І ФАРБИ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Клей вам знадобиться для </a:t>
            </a:r>
            <a:r>
              <a:rPr lang="ru-RU" sz="1800" dirty="0" smtClean="0"/>
              <a:t>приклеювання</a:t>
            </a:r>
            <a:r>
              <a:rPr lang="ru-RU" sz="1800" dirty="0" smtClean="0"/>
              <a:t> </a:t>
            </a:r>
            <a:r>
              <a:rPr lang="ru-RU" sz="1800" dirty="0" smtClean="0"/>
              <a:t>малюнків</a:t>
            </a:r>
            <a:r>
              <a:rPr lang="ru-RU" sz="1800" dirty="0" smtClean="0"/>
              <a:t>. </a:t>
            </a:r>
            <a:r>
              <a:rPr lang="uk-UA" sz="1800" dirty="0" smtClean="0"/>
              <a:t>В </a:t>
            </a:r>
            <a:r>
              <a:rPr lang="uk-UA" sz="1800" dirty="0" smtClean="0"/>
              <a:t>декупажі</a:t>
            </a:r>
            <a:r>
              <a:rPr lang="uk-UA" sz="1800" dirty="0" smtClean="0"/>
              <a:t> із серветок клей водночас виконує функцію</a:t>
            </a:r>
            <a:r>
              <a:rPr lang="en-US" sz="1800" dirty="0" smtClean="0"/>
              <a:t> </a:t>
            </a:r>
            <a:r>
              <a:rPr lang="uk-UA" sz="1800" dirty="0" smtClean="0"/>
              <a:t>оздоблювального лаку. Тонка декоративна поверхня серветки дуже тендітна і легко рветься. Вона може утворювати зморшки і непривабливі складки, тому для її наклеювання потрібно використовувати м*</a:t>
            </a:r>
            <a:r>
              <a:rPr lang="uk-UA" sz="1800" dirty="0" smtClean="0"/>
              <a:t>ягкий</a:t>
            </a:r>
            <a:r>
              <a:rPr lang="uk-UA" sz="1800" dirty="0" smtClean="0"/>
              <a:t> клей – </a:t>
            </a:r>
            <a:r>
              <a:rPr lang="uk-UA" sz="1800" dirty="0" smtClean="0"/>
              <a:t>клей</a:t>
            </a:r>
            <a:r>
              <a:rPr lang="uk-UA" sz="1800" dirty="0" smtClean="0"/>
              <a:t> для </a:t>
            </a:r>
            <a:r>
              <a:rPr lang="uk-UA" sz="1800" dirty="0" smtClean="0"/>
              <a:t>декупажу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Основи для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декупажу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sz="1800" dirty="0" smtClean="0"/>
              <a:t>дерево, картон, метал, теракота, кераміка, скло, пластик, шпаклівка – не існує матеріалу, який не можна було б прикрасити, використовуючи техніку </a:t>
            </a:r>
            <a:r>
              <a:rPr lang="uk-UA" sz="1800" dirty="0" smtClean="0"/>
              <a:t>декупажу</a:t>
            </a:r>
            <a:r>
              <a:rPr lang="uk-UA" sz="1800" dirty="0" smtClean="0"/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2" name="Picture 2" descr="http://www.prodayka.ru/images/79362_201006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2304256" cy="2229925"/>
          </a:xfrm>
          <a:prstGeom prst="rect">
            <a:avLst/>
          </a:prstGeom>
          <a:noFill/>
        </p:spPr>
      </p:pic>
      <p:pic>
        <p:nvPicPr>
          <p:cNvPr id="20484" name="Picture 4" descr="http://s.chudomama.com/purchases/uploads/606/511/60c3d8aae8b626077bc0570a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1336292" cy="238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0040"/>
            <a:ext cx="2160240" cy="804704"/>
          </a:xfrm>
        </p:spPr>
        <p:txBody>
          <a:bodyPr/>
          <a:lstStyle/>
          <a:p>
            <a:r>
              <a:rPr lang="uk-UA" dirty="0" smtClean="0"/>
              <a:t>техніка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Перша і найважливіша операція, це вибір виробу для прикрашення.</a:t>
            </a:r>
            <a:endParaRPr lang="ru-RU" dirty="0"/>
          </a:p>
        </p:txBody>
      </p:sp>
      <p:pic>
        <p:nvPicPr>
          <p:cNvPr id="21506" name="Picture 2" descr="http://stat17.privet.ru/lr/092e8d8d73e0a88524ce12ab534197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112568" cy="399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7300664" cy="6195088"/>
          </a:xfrm>
        </p:spPr>
        <p:txBody>
          <a:bodyPr/>
          <a:lstStyle/>
          <a:p>
            <a:r>
              <a:rPr lang="uk-UA" dirty="0" smtClean="0"/>
              <a:t>Виберіть вподобаний малюнок і виріжте його.</a:t>
            </a:r>
          </a:p>
          <a:p>
            <a:r>
              <a:rPr lang="uk-UA" dirty="0" smtClean="0"/>
              <a:t>Розділіть серветку на шари, далі працюйте тільки з верхнім, кольоровим шаром.</a:t>
            </a:r>
            <a:endParaRPr lang="ru-RU" dirty="0"/>
          </a:p>
        </p:txBody>
      </p:sp>
      <p:pic>
        <p:nvPicPr>
          <p:cNvPr id="22530" name="Picture 2" descr="http://lubov-plus.org.ua/wp-content/uploads/2011/09/hobi-dekupaz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960440" cy="3649817"/>
          </a:xfrm>
          <a:prstGeom prst="rect">
            <a:avLst/>
          </a:prstGeom>
          <a:noFill/>
        </p:spPr>
      </p:pic>
      <p:pic>
        <p:nvPicPr>
          <p:cNvPr id="22532" name="Picture 4" descr="http://img0.liveinternet.ru/images/attach/c/1/59/392/59392977_step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3488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992888" cy="640871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Нанесіть клей на поверхню і накладіть вирізаний мотив. Покрийте двома шарами клею, який відповідає вашій поверхні. Серветка повинна повністю просочитися клеєм, малюнок треба ретельно і дуже акуратно розладити пензлем.</a:t>
            </a:r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Почекайте поки робота висохне.</a:t>
            </a:r>
            <a:endParaRPr lang="ru-RU" sz="1800" dirty="0"/>
          </a:p>
        </p:txBody>
      </p:sp>
      <p:pic>
        <p:nvPicPr>
          <p:cNvPr id="23554" name="Picture 2" descr="http://megdunami.com/images/original/megdunami/assets/images/prs/good/70438_jan_decou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664296" cy="3291191"/>
          </a:xfrm>
          <a:prstGeom prst="rect">
            <a:avLst/>
          </a:prstGeom>
          <a:noFill/>
        </p:spPr>
      </p:pic>
      <p:pic>
        <p:nvPicPr>
          <p:cNvPr id="23556" name="Picture 4" descr="http://megdunami.com/images/original/megdunami/assets/images/prs/good/70438_jan_decoup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1844824"/>
            <a:ext cx="352839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</TotalTime>
  <Words>249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Декупаж. Майстер клас.</vt:lpstr>
      <vt:lpstr>Декупаж – вид мистецтва</vt:lpstr>
      <vt:lpstr>напрями декупажа</vt:lpstr>
      <vt:lpstr>     Для роботи потрібно:</vt:lpstr>
      <vt:lpstr>           ІНСТРУМЕНТИ</vt:lpstr>
      <vt:lpstr>Слайд 6</vt:lpstr>
      <vt:lpstr>техніка</vt:lpstr>
      <vt:lpstr>Слайд 8</vt:lpstr>
      <vt:lpstr>Слайд 9</vt:lpstr>
      <vt:lpstr>Вироби: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Декупаж. Майстер клас.</dc:title>
  <dc:creator>User</dc:creator>
  <cp:lastModifiedBy>User</cp:lastModifiedBy>
  <cp:revision>26</cp:revision>
  <dcterms:created xsi:type="dcterms:W3CDTF">2014-03-01T12:54:39Z</dcterms:created>
  <dcterms:modified xsi:type="dcterms:W3CDTF">2014-03-01T17:03:54Z</dcterms:modified>
</cp:coreProperties>
</file>