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23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15.11.2014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15.11.2014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7688" y="3370263"/>
            <a:ext cx="428625" cy="122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 descr="D:\Рабочий стол\21_13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52288" y="-243577"/>
            <a:ext cx="9448576" cy="74721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Прямоугольник 6"/>
          <p:cNvSpPr/>
          <p:nvPr/>
        </p:nvSpPr>
        <p:spPr>
          <a:xfrm>
            <a:off x="-152288" y="2276872"/>
            <a:ext cx="9448576" cy="1569660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9600" b="1" i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Гімн</a:t>
            </a:r>
            <a:r>
              <a:rPr lang="ru-RU" sz="9600" b="1" i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9600" b="1" i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України</a:t>
            </a:r>
            <a:endParaRPr lang="ru-RU" sz="9600" b="1" i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7527510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6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7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07504" y="116632"/>
            <a:ext cx="8712968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3600" dirty="0">
                <a:solidFill>
                  <a:schemeClr val="bg2"/>
                </a:solidFill>
              </a:rPr>
              <a:t>Держа́вний гі́мн Украї́ни — один з головних державних символів України поряд з прапором і гербом. Державним гі́мном є перший куплет та приспів пісні «Ще не вмерла України і Слава, і Воля», слова Павла Чубинського, музика Михайла Вербицького. Офіційно його «Музичну редакцію» ухвалила Верховна рада України 15 січня 1992 року; слова гімну затверджено «законом про Гімн України» 6 березня 2003 року</a:t>
            </a:r>
            <a:endParaRPr lang="ru-RU" sz="3600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12609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>
        <p14:shred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3530" y="-25355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 descr="D:\Рабочий стол\Gimn-ukr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3530" y="-6087"/>
            <a:ext cx="9167530" cy="68640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111130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400">
        <p14:honeycomb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-10489" y="0"/>
            <a:ext cx="9108504" cy="68634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err="1">
                <a:solidFill>
                  <a:schemeClr val="bg1"/>
                </a:solidFill>
              </a:rPr>
              <a:t>Історія</a:t>
            </a:r>
            <a:endParaRPr lang="ru-RU" sz="2000" dirty="0">
              <a:solidFill>
                <a:schemeClr val="bg1"/>
              </a:solidFill>
            </a:endParaRPr>
          </a:p>
          <a:p>
            <a:pPr algn="ctr"/>
            <a:r>
              <a:rPr lang="ru-RU" sz="2000" dirty="0" err="1">
                <a:solidFill>
                  <a:schemeClr val="bg1"/>
                </a:solidFill>
              </a:rPr>
              <a:t>Створення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українського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гімну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бере</a:t>
            </a:r>
            <a:r>
              <a:rPr lang="ru-RU" sz="2000" dirty="0">
                <a:solidFill>
                  <a:schemeClr val="bg1"/>
                </a:solidFill>
              </a:rPr>
              <a:t> початок з </a:t>
            </a:r>
            <a:r>
              <a:rPr lang="ru-RU" sz="2000" dirty="0" err="1">
                <a:solidFill>
                  <a:schemeClr val="bg1"/>
                </a:solidFill>
              </a:rPr>
              <a:t>осені</a:t>
            </a:r>
            <a:r>
              <a:rPr lang="ru-RU" sz="2000" dirty="0">
                <a:solidFill>
                  <a:schemeClr val="bg1"/>
                </a:solidFill>
              </a:rPr>
              <a:t> 1862 року, коли на </a:t>
            </a:r>
            <a:r>
              <a:rPr lang="ru-RU" sz="2000" dirty="0" err="1">
                <a:solidFill>
                  <a:schemeClr val="bg1"/>
                </a:solidFill>
              </a:rPr>
              <a:t>одній</a:t>
            </a:r>
            <a:r>
              <a:rPr lang="ru-RU" sz="2000" dirty="0">
                <a:solidFill>
                  <a:schemeClr val="bg1"/>
                </a:solidFill>
              </a:rPr>
              <a:t> з </a:t>
            </a:r>
            <a:r>
              <a:rPr lang="ru-RU" sz="2000" dirty="0" err="1">
                <a:solidFill>
                  <a:schemeClr val="bg1"/>
                </a:solidFill>
              </a:rPr>
              <a:t>вечірок</a:t>
            </a:r>
            <a:r>
              <a:rPr lang="ru-RU" sz="2000" dirty="0">
                <a:solidFill>
                  <a:schemeClr val="bg1"/>
                </a:solidFill>
              </a:rPr>
              <a:t> у Павла </a:t>
            </a:r>
            <a:r>
              <a:rPr lang="ru-RU" sz="2000" dirty="0" err="1">
                <a:solidFill>
                  <a:schemeClr val="bg1"/>
                </a:solidFill>
              </a:rPr>
              <a:t>Чубинського</a:t>
            </a:r>
            <a:r>
              <a:rPr lang="ru-RU" sz="2000" dirty="0">
                <a:solidFill>
                  <a:schemeClr val="bg1"/>
                </a:solidFill>
              </a:rPr>
              <a:t>, </a:t>
            </a:r>
            <a:r>
              <a:rPr lang="ru-RU" sz="2000" dirty="0" err="1">
                <a:solidFill>
                  <a:schemeClr val="bg1"/>
                </a:solidFill>
              </a:rPr>
              <a:t>українського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етнографа</a:t>
            </a:r>
            <a:r>
              <a:rPr lang="ru-RU" sz="2000" dirty="0">
                <a:solidFill>
                  <a:schemeClr val="bg1"/>
                </a:solidFill>
              </a:rPr>
              <a:t>, фольклориста та </a:t>
            </a:r>
            <a:r>
              <a:rPr lang="ru-RU" sz="2000" dirty="0" err="1">
                <a:solidFill>
                  <a:schemeClr val="bg1"/>
                </a:solidFill>
              </a:rPr>
              <a:t>поета</a:t>
            </a:r>
            <a:r>
              <a:rPr lang="ru-RU" sz="2000" dirty="0">
                <a:solidFill>
                  <a:schemeClr val="bg1"/>
                </a:solidFill>
              </a:rPr>
              <a:t>, </a:t>
            </a:r>
            <a:r>
              <a:rPr lang="ru-RU" sz="2000" dirty="0" err="1">
                <a:solidFill>
                  <a:schemeClr val="bg1"/>
                </a:solidFill>
              </a:rPr>
              <a:t>сербські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студенти</a:t>
            </a:r>
            <a:r>
              <a:rPr lang="ru-RU" sz="2000" dirty="0">
                <a:solidFill>
                  <a:schemeClr val="bg1"/>
                </a:solidFill>
              </a:rPr>
              <a:t>, </a:t>
            </a:r>
            <a:r>
              <a:rPr lang="ru-RU" sz="2000" dirty="0" err="1">
                <a:solidFill>
                  <a:schemeClr val="bg1"/>
                </a:solidFill>
              </a:rPr>
              <a:t>що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навчалися</a:t>
            </a:r>
            <a:r>
              <a:rPr lang="ru-RU" sz="2000" dirty="0">
                <a:solidFill>
                  <a:schemeClr val="bg1"/>
                </a:solidFill>
              </a:rPr>
              <a:t> в </a:t>
            </a:r>
            <a:r>
              <a:rPr lang="ru-RU" sz="2000" dirty="0" err="1">
                <a:solidFill>
                  <a:schemeClr val="bg1"/>
                </a:solidFill>
              </a:rPr>
              <a:t>Київському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університеті</a:t>
            </a:r>
            <a:r>
              <a:rPr lang="ru-RU" sz="2000" dirty="0">
                <a:solidFill>
                  <a:schemeClr val="bg1"/>
                </a:solidFill>
              </a:rPr>
              <a:t>, </a:t>
            </a:r>
            <a:r>
              <a:rPr lang="ru-RU" sz="2000" dirty="0" err="1">
                <a:solidFill>
                  <a:schemeClr val="bg1"/>
                </a:solidFill>
              </a:rPr>
              <a:t>співали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патріотичну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пісню</a:t>
            </a:r>
            <a:r>
              <a:rPr lang="ru-RU" sz="2000" dirty="0">
                <a:solidFill>
                  <a:schemeClr val="bg1"/>
                </a:solidFill>
              </a:rPr>
              <a:t>, в </a:t>
            </a:r>
            <a:r>
              <a:rPr lang="ru-RU" sz="2000" dirty="0" err="1">
                <a:solidFill>
                  <a:schemeClr val="bg1"/>
                </a:solidFill>
              </a:rPr>
              <a:t>якій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згадувався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цар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Душан</a:t>
            </a:r>
            <a:r>
              <a:rPr lang="ru-RU" sz="2000" dirty="0">
                <a:solidFill>
                  <a:schemeClr val="bg1"/>
                </a:solidFill>
              </a:rPr>
              <a:t> і в </a:t>
            </a:r>
            <a:r>
              <a:rPr lang="ru-RU" sz="2000" dirty="0" err="1">
                <a:solidFill>
                  <a:schemeClr val="bg1"/>
                </a:solidFill>
              </a:rPr>
              <a:t>приспіві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були</a:t>
            </a:r>
            <a:r>
              <a:rPr lang="ru-RU" sz="2000" dirty="0">
                <a:solidFill>
                  <a:schemeClr val="bg1"/>
                </a:solidFill>
              </a:rPr>
              <a:t> слова «</a:t>
            </a:r>
            <a:r>
              <a:rPr lang="ru-RU" sz="2000" dirty="0" err="1">
                <a:solidFill>
                  <a:schemeClr val="bg1"/>
                </a:solidFill>
              </a:rPr>
              <a:t>срце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бије</a:t>
            </a:r>
            <a:r>
              <a:rPr lang="ru-RU" sz="2000" dirty="0">
                <a:solidFill>
                  <a:schemeClr val="bg1"/>
                </a:solidFill>
              </a:rPr>
              <a:t> и </a:t>
            </a:r>
            <a:r>
              <a:rPr lang="ru-RU" sz="2000" dirty="0" err="1">
                <a:solidFill>
                  <a:schemeClr val="bg1"/>
                </a:solidFill>
              </a:rPr>
              <a:t>крв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лије</a:t>
            </a:r>
            <a:r>
              <a:rPr lang="ru-RU" sz="2000" dirty="0">
                <a:solidFill>
                  <a:schemeClr val="bg1"/>
                </a:solidFill>
              </a:rPr>
              <a:t> за </a:t>
            </a:r>
            <a:r>
              <a:rPr lang="ru-RU" sz="2000" dirty="0" err="1">
                <a:solidFill>
                  <a:schemeClr val="bg1"/>
                </a:solidFill>
              </a:rPr>
              <a:t>своју</a:t>
            </a:r>
            <a:r>
              <a:rPr lang="ru-RU" sz="2000" dirty="0">
                <a:solidFill>
                  <a:schemeClr val="bg1"/>
                </a:solidFill>
              </a:rPr>
              <a:t> слободу» (</a:t>
            </a:r>
            <a:r>
              <a:rPr lang="ru-RU" sz="2000" dirty="0" err="1">
                <a:solidFill>
                  <a:schemeClr val="bg1"/>
                </a:solidFill>
              </a:rPr>
              <a:t>або</a:t>
            </a:r>
            <a:r>
              <a:rPr lang="ru-RU" sz="2000" dirty="0">
                <a:solidFill>
                  <a:schemeClr val="bg1"/>
                </a:solidFill>
              </a:rPr>
              <a:t> «</a:t>
            </a:r>
            <a:r>
              <a:rPr lang="ru-RU" sz="2000" dirty="0" err="1">
                <a:solidFill>
                  <a:schemeClr val="bg1"/>
                </a:solidFill>
              </a:rPr>
              <a:t>срб</a:t>
            </a:r>
            <a:r>
              <a:rPr lang="ru-RU" sz="2000" dirty="0">
                <a:solidFill>
                  <a:schemeClr val="bg1"/>
                </a:solidFill>
              </a:rPr>
              <a:t> се </a:t>
            </a:r>
            <a:r>
              <a:rPr lang="ru-RU" sz="2000" dirty="0" err="1">
                <a:solidFill>
                  <a:schemeClr val="bg1"/>
                </a:solidFill>
              </a:rPr>
              <a:t>бије</a:t>
            </a:r>
            <a:r>
              <a:rPr lang="ru-RU" sz="2000" dirty="0">
                <a:solidFill>
                  <a:schemeClr val="bg1"/>
                </a:solidFill>
              </a:rPr>
              <a:t> и </a:t>
            </a:r>
            <a:r>
              <a:rPr lang="ru-RU" sz="2000" dirty="0" err="1">
                <a:solidFill>
                  <a:schemeClr val="bg1"/>
                </a:solidFill>
              </a:rPr>
              <a:t>крв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лије</a:t>
            </a:r>
            <a:r>
              <a:rPr lang="ru-RU" sz="2000" dirty="0">
                <a:solidFill>
                  <a:schemeClr val="bg1"/>
                </a:solidFill>
              </a:rPr>
              <a:t> за </a:t>
            </a:r>
            <a:r>
              <a:rPr lang="ru-RU" sz="2000" dirty="0" err="1">
                <a:solidFill>
                  <a:schemeClr val="bg1"/>
                </a:solidFill>
              </a:rPr>
              <a:t>своју</a:t>
            </a:r>
            <a:r>
              <a:rPr lang="ru-RU" sz="2000" dirty="0">
                <a:solidFill>
                  <a:schemeClr val="bg1"/>
                </a:solidFill>
              </a:rPr>
              <a:t> слободу…»).[1] </a:t>
            </a:r>
            <a:r>
              <a:rPr lang="ru-RU" sz="2000" dirty="0" err="1">
                <a:solidFill>
                  <a:schemeClr val="bg1"/>
                </a:solidFill>
              </a:rPr>
              <a:t>Чубинському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пісня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дуже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сподобалася</a:t>
            </a:r>
            <a:r>
              <a:rPr lang="ru-RU" sz="2000" dirty="0">
                <a:solidFill>
                  <a:schemeClr val="bg1"/>
                </a:solidFill>
              </a:rPr>
              <a:t>, і </a:t>
            </a:r>
            <a:r>
              <a:rPr lang="ru-RU" sz="2000" dirty="0" err="1">
                <a:solidFill>
                  <a:schemeClr val="bg1"/>
                </a:solidFill>
              </a:rPr>
              <a:t>він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раптом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подався</a:t>
            </a:r>
            <a:r>
              <a:rPr lang="ru-RU" sz="2000" dirty="0">
                <a:solidFill>
                  <a:schemeClr val="bg1"/>
                </a:solidFill>
              </a:rPr>
              <a:t> в </a:t>
            </a:r>
            <a:r>
              <a:rPr lang="ru-RU" sz="2000" dirty="0" err="1">
                <a:solidFill>
                  <a:schemeClr val="bg1"/>
                </a:solidFill>
              </a:rPr>
              <a:t>іншу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кімнату</a:t>
            </a:r>
            <a:r>
              <a:rPr lang="ru-RU" sz="2000" dirty="0">
                <a:solidFill>
                  <a:schemeClr val="bg1"/>
                </a:solidFill>
              </a:rPr>
              <a:t>, а через </a:t>
            </a:r>
            <a:r>
              <a:rPr lang="ru-RU" sz="2000" dirty="0" err="1">
                <a:solidFill>
                  <a:schemeClr val="bg1"/>
                </a:solidFill>
              </a:rPr>
              <a:t>півгодини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вийшов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звідти</a:t>
            </a:r>
            <a:r>
              <a:rPr lang="ru-RU" sz="2000" dirty="0">
                <a:solidFill>
                  <a:schemeClr val="bg1"/>
                </a:solidFill>
              </a:rPr>
              <a:t> з готовим текстом </a:t>
            </a:r>
            <a:r>
              <a:rPr lang="ru-RU" sz="2000" dirty="0" err="1">
                <a:solidFill>
                  <a:schemeClr val="bg1"/>
                </a:solidFill>
              </a:rPr>
              <a:t>пісні</a:t>
            </a:r>
            <a:r>
              <a:rPr lang="ru-RU" sz="2000" dirty="0">
                <a:solidFill>
                  <a:schemeClr val="bg1"/>
                </a:solidFill>
              </a:rPr>
              <a:t> «</a:t>
            </a:r>
            <a:r>
              <a:rPr lang="ru-RU" sz="2000" dirty="0" err="1">
                <a:solidFill>
                  <a:schemeClr val="bg1"/>
                </a:solidFill>
              </a:rPr>
              <a:t>Ще</a:t>
            </a:r>
            <a:r>
              <a:rPr lang="ru-RU" sz="2000" dirty="0">
                <a:solidFill>
                  <a:schemeClr val="bg1"/>
                </a:solidFill>
              </a:rPr>
              <a:t> не </a:t>
            </a:r>
            <a:r>
              <a:rPr lang="ru-RU" sz="2000" dirty="0" err="1">
                <a:solidFill>
                  <a:schemeClr val="bg1"/>
                </a:solidFill>
              </a:rPr>
              <a:t>вмерла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Україна</a:t>
            </a:r>
            <a:r>
              <a:rPr lang="ru-RU" sz="2000" dirty="0">
                <a:solidFill>
                  <a:schemeClr val="bg1"/>
                </a:solidFill>
              </a:rPr>
              <a:t>», яку тут же </a:t>
            </a:r>
            <a:r>
              <a:rPr lang="ru-RU" sz="2000" dirty="0" err="1">
                <a:solidFill>
                  <a:schemeClr val="bg1"/>
                </a:solidFill>
              </a:rPr>
              <a:t>проспівали</a:t>
            </a:r>
            <a:r>
              <a:rPr lang="ru-RU" sz="2000" dirty="0">
                <a:solidFill>
                  <a:schemeClr val="bg1"/>
                </a:solidFill>
              </a:rPr>
              <a:t> на </a:t>
            </a:r>
            <a:r>
              <a:rPr lang="ru-RU" sz="2000" dirty="0" err="1">
                <a:solidFill>
                  <a:schemeClr val="bg1"/>
                </a:solidFill>
              </a:rPr>
              <a:t>сербський</a:t>
            </a:r>
            <a:r>
              <a:rPr lang="ru-RU" sz="2000" dirty="0">
                <a:solidFill>
                  <a:schemeClr val="bg1"/>
                </a:solidFill>
              </a:rPr>
              <a:t> мотив.[2] </a:t>
            </a:r>
            <a:r>
              <a:rPr lang="ru-RU" sz="2000" dirty="0" err="1">
                <a:solidFill>
                  <a:schemeClr val="bg1"/>
                </a:solidFill>
              </a:rPr>
              <a:t>Деякі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дослідники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вважають</a:t>
            </a:r>
            <a:r>
              <a:rPr lang="ru-RU" sz="2000" dirty="0">
                <a:solidFill>
                  <a:schemeClr val="bg1"/>
                </a:solidFill>
              </a:rPr>
              <a:t>, </a:t>
            </a:r>
            <a:r>
              <a:rPr lang="ru-RU" sz="2000" dirty="0" err="1">
                <a:solidFill>
                  <a:schemeClr val="bg1"/>
                </a:solidFill>
              </a:rPr>
              <a:t>що</a:t>
            </a:r>
            <a:r>
              <a:rPr lang="ru-RU" sz="2000" dirty="0">
                <a:solidFill>
                  <a:schemeClr val="bg1"/>
                </a:solidFill>
              </a:rPr>
              <a:t> на </a:t>
            </a:r>
            <a:r>
              <a:rPr lang="ru-RU" sz="2000" dirty="0" err="1">
                <a:solidFill>
                  <a:schemeClr val="bg1"/>
                </a:solidFill>
              </a:rPr>
              <a:t>написання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також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вплинули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мотиви</a:t>
            </a:r>
            <a:r>
              <a:rPr lang="ru-RU" sz="2000" dirty="0">
                <a:solidFill>
                  <a:schemeClr val="bg1"/>
                </a:solidFill>
              </a:rPr>
              <a:t> мазурки «</a:t>
            </a:r>
            <a:r>
              <a:rPr lang="en-US" sz="2000" dirty="0" err="1">
                <a:solidFill>
                  <a:schemeClr val="bg1"/>
                </a:solidFill>
              </a:rPr>
              <a:t>Jeszcze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Polska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nie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zgineła</a:t>
            </a:r>
            <a:r>
              <a:rPr lang="en-US" sz="2000" dirty="0">
                <a:solidFill>
                  <a:schemeClr val="bg1"/>
                </a:solidFill>
              </a:rPr>
              <a:t>…», </a:t>
            </a:r>
            <a:r>
              <a:rPr lang="ru-RU" sz="2000" dirty="0">
                <a:solidFill>
                  <a:schemeClr val="bg1"/>
                </a:solidFill>
              </a:rPr>
              <a:t>яка </a:t>
            </a:r>
            <a:r>
              <a:rPr lang="ru-RU" sz="2000" dirty="0" err="1">
                <a:solidFill>
                  <a:schemeClr val="bg1"/>
                </a:solidFill>
              </a:rPr>
              <a:t>згодом</a:t>
            </a:r>
            <a:r>
              <a:rPr lang="ru-RU" sz="2000" dirty="0">
                <a:solidFill>
                  <a:schemeClr val="bg1"/>
                </a:solidFill>
              </a:rPr>
              <a:t> стала </a:t>
            </a:r>
            <a:r>
              <a:rPr lang="ru-RU" sz="2000" dirty="0" err="1">
                <a:solidFill>
                  <a:schemeClr val="bg1"/>
                </a:solidFill>
              </a:rPr>
              <a:t>польським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гімном</a:t>
            </a:r>
            <a:r>
              <a:rPr lang="ru-RU" sz="2000" dirty="0">
                <a:solidFill>
                  <a:schemeClr val="bg1"/>
                </a:solidFill>
              </a:rPr>
              <a:t>[3]. «Марш </a:t>
            </a:r>
            <a:r>
              <a:rPr lang="ru-RU" sz="2000" dirty="0" err="1">
                <a:solidFill>
                  <a:schemeClr val="bg1"/>
                </a:solidFill>
              </a:rPr>
              <a:t>Домбровського</a:t>
            </a:r>
            <a:r>
              <a:rPr lang="ru-RU" sz="2000" dirty="0">
                <a:solidFill>
                  <a:schemeClr val="bg1"/>
                </a:solidFill>
              </a:rPr>
              <a:t>» на той час </a:t>
            </a:r>
            <a:r>
              <a:rPr lang="ru-RU" sz="2000" dirty="0" err="1">
                <a:solidFill>
                  <a:schemeClr val="bg1"/>
                </a:solidFill>
              </a:rPr>
              <a:t>був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популярним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серед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народів</a:t>
            </a:r>
            <a:r>
              <a:rPr lang="ru-RU" sz="2000" dirty="0">
                <a:solidFill>
                  <a:schemeClr val="bg1"/>
                </a:solidFill>
              </a:rPr>
              <a:t>, </a:t>
            </a:r>
            <a:r>
              <a:rPr lang="ru-RU" sz="2000" dirty="0" err="1">
                <a:solidFill>
                  <a:schemeClr val="bg1"/>
                </a:solidFill>
              </a:rPr>
              <a:t>що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боролися</a:t>
            </a:r>
            <a:r>
              <a:rPr lang="ru-RU" sz="2000" dirty="0">
                <a:solidFill>
                  <a:schemeClr val="bg1"/>
                </a:solidFill>
              </a:rPr>
              <a:t> за </a:t>
            </a:r>
            <a:r>
              <a:rPr lang="ru-RU" sz="2000" dirty="0" err="1">
                <a:solidFill>
                  <a:schemeClr val="bg1"/>
                </a:solidFill>
              </a:rPr>
              <a:t>незалежність</a:t>
            </a:r>
            <a:r>
              <a:rPr lang="ru-RU" sz="2000" dirty="0">
                <a:solidFill>
                  <a:schemeClr val="bg1"/>
                </a:solidFill>
              </a:rPr>
              <a:t> (уже за </a:t>
            </a:r>
            <a:r>
              <a:rPr lang="ru-RU" sz="2000" dirty="0" err="1">
                <a:solidFill>
                  <a:schemeClr val="bg1"/>
                </a:solidFill>
              </a:rPr>
              <a:t>кілька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місяців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після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написання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вірша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Чубинського</a:t>
            </a:r>
            <a:r>
              <a:rPr lang="ru-RU" sz="2000" dirty="0">
                <a:solidFill>
                  <a:schemeClr val="bg1"/>
                </a:solidFill>
              </a:rPr>
              <a:t>, </a:t>
            </a:r>
            <a:r>
              <a:rPr lang="ru-RU" sz="2000" dirty="0" err="1">
                <a:solidFill>
                  <a:schemeClr val="bg1"/>
                </a:solidFill>
              </a:rPr>
              <a:t>почалося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січневе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повстання</a:t>
            </a:r>
            <a:r>
              <a:rPr lang="ru-RU" sz="2000" dirty="0">
                <a:solidFill>
                  <a:schemeClr val="bg1"/>
                </a:solidFill>
              </a:rPr>
              <a:t>). </a:t>
            </a:r>
            <a:r>
              <a:rPr lang="ru-RU" sz="2000" dirty="0" err="1">
                <a:solidFill>
                  <a:schemeClr val="bg1"/>
                </a:solidFill>
              </a:rPr>
              <a:t>Зокрема</a:t>
            </a:r>
            <a:r>
              <a:rPr lang="ru-RU" sz="2000" dirty="0">
                <a:solidFill>
                  <a:schemeClr val="bg1"/>
                </a:solidFill>
              </a:rPr>
              <a:t>, на мотив </a:t>
            </a:r>
            <a:r>
              <a:rPr lang="ru-RU" sz="2000" dirty="0" err="1">
                <a:solidFill>
                  <a:schemeClr val="bg1"/>
                </a:solidFill>
              </a:rPr>
              <a:t>цієї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польської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пісні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словацький</a:t>
            </a:r>
            <a:r>
              <a:rPr lang="ru-RU" sz="2000" dirty="0">
                <a:solidFill>
                  <a:schemeClr val="bg1"/>
                </a:solidFill>
              </a:rPr>
              <a:t> поет Само </a:t>
            </a:r>
            <a:r>
              <a:rPr lang="ru-RU" sz="2000" dirty="0" err="1">
                <a:solidFill>
                  <a:schemeClr val="bg1"/>
                </a:solidFill>
              </a:rPr>
              <a:t>Томашек</a:t>
            </a:r>
            <a:r>
              <a:rPr lang="ru-RU" sz="2000" dirty="0">
                <a:solidFill>
                  <a:schemeClr val="bg1"/>
                </a:solidFill>
              </a:rPr>
              <a:t> написав </a:t>
            </a:r>
            <a:r>
              <a:rPr lang="ru-RU" sz="2000" dirty="0" err="1">
                <a:solidFill>
                  <a:schemeClr val="bg1"/>
                </a:solidFill>
              </a:rPr>
              <a:t>пісню</a:t>
            </a:r>
            <a:r>
              <a:rPr lang="ru-RU" sz="2000" dirty="0">
                <a:solidFill>
                  <a:schemeClr val="bg1"/>
                </a:solidFill>
              </a:rPr>
              <a:t> «Гей, </a:t>
            </a:r>
            <a:r>
              <a:rPr lang="ru-RU" sz="2000" dirty="0" err="1">
                <a:solidFill>
                  <a:schemeClr val="bg1"/>
                </a:solidFill>
              </a:rPr>
              <a:t>Слов'яни</a:t>
            </a:r>
            <a:r>
              <a:rPr lang="ru-RU" sz="2000" dirty="0">
                <a:solidFill>
                  <a:schemeClr val="bg1"/>
                </a:solidFill>
              </a:rPr>
              <a:t>», </a:t>
            </a:r>
            <a:r>
              <a:rPr lang="ru-RU" sz="2000" dirty="0" err="1">
                <a:solidFill>
                  <a:schemeClr val="bg1"/>
                </a:solidFill>
              </a:rPr>
              <a:t>що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була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гімном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Югославії</a:t>
            </a:r>
            <a:r>
              <a:rPr lang="ru-RU" sz="2000" dirty="0">
                <a:solidFill>
                  <a:schemeClr val="bg1"/>
                </a:solidFill>
              </a:rPr>
              <a:t> у 1944–2003 роках. </a:t>
            </a:r>
            <a:r>
              <a:rPr lang="ru-RU" sz="2000" dirty="0" err="1">
                <a:solidFill>
                  <a:schemeClr val="bg1"/>
                </a:solidFill>
              </a:rPr>
              <a:t>Інша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відома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версія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цієї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пісні</a:t>
            </a:r>
            <a:r>
              <a:rPr lang="ru-RU" sz="2000" dirty="0">
                <a:solidFill>
                  <a:schemeClr val="bg1"/>
                </a:solidFill>
              </a:rPr>
              <a:t> — </a:t>
            </a:r>
            <a:r>
              <a:rPr lang="ru-RU" sz="2000" dirty="0" err="1">
                <a:solidFill>
                  <a:schemeClr val="bg1"/>
                </a:solidFill>
              </a:rPr>
              <a:t>болгарська</a:t>
            </a:r>
            <a:r>
              <a:rPr lang="ru-RU" sz="2000" dirty="0">
                <a:solidFill>
                  <a:schemeClr val="bg1"/>
                </a:solidFill>
              </a:rPr>
              <a:t> «Шуми </a:t>
            </a:r>
            <a:r>
              <a:rPr lang="ru-RU" sz="2000" dirty="0" err="1">
                <a:solidFill>
                  <a:schemeClr val="bg1"/>
                </a:solidFill>
              </a:rPr>
              <a:t>Марица</a:t>
            </a:r>
            <a:r>
              <a:rPr lang="ru-RU" sz="2000" dirty="0">
                <a:solidFill>
                  <a:schemeClr val="bg1"/>
                </a:solidFill>
              </a:rPr>
              <a:t>», яка стала </a:t>
            </a:r>
            <a:r>
              <a:rPr lang="ru-RU" sz="2000" dirty="0" err="1">
                <a:solidFill>
                  <a:schemeClr val="bg1"/>
                </a:solidFill>
              </a:rPr>
              <a:t>гімном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Болгарії</a:t>
            </a:r>
            <a:r>
              <a:rPr lang="ru-RU" sz="2000" dirty="0">
                <a:solidFill>
                  <a:schemeClr val="bg1"/>
                </a:solidFill>
              </a:rPr>
              <a:t> у 1886–1944 роках.</a:t>
            </a:r>
          </a:p>
          <a:p>
            <a:pPr algn="ctr"/>
            <a:endParaRPr lang="ru-RU" sz="2000" dirty="0">
              <a:solidFill>
                <a:schemeClr val="bg1"/>
              </a:solidFill>
            </a:endParaRPr>
          </a:p>
          <a:p>
            <a:pPr algn="ctr"/>
            <a:r>
              <a:rPr lang="ru-RU" sz="2000" dirty="0" err="1">
                <a:solidFill>
                  <a:schemeClr val="bg1"/>
                </a:solidFill>
              </a:rPr>
              <a:t>Поширення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цього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вірша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серед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українофільських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гуртків</a:t>
            </a:r>
            <a:r>
              <a:rPr lang="ru-RU" sz="2000" dirty="0">
                <a:solidFill>
                  <a:schemeClr val="bg1"/>
                </a:solidFill>
              </a:rPr>
              <a:t>, </a:t>
            </a:r>
            <a:r>
              <a:rPr lang="ru-RU" sz="2000" dirty="0" err="1">
                <a:solidFill>
                  <a:schemeClr val="bg1"/>
                </a:solidFill>
              </a:rPr>
              <a:t>щойно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об'єднаних</a:t>
            </a:r>
            <a:r>
              <a:rPr lang="ru-RU" sz="2000" dirty="0">
                <a:solidFill>
                  <a:schemeClr val="bg1"/>
                </a:solidFill>
              </a:rPr>
              <a:t> у Громаду, </a:t>
            </a:r>
            <a:r>
              <a:rPr lang="ru-RU" sz="2000" dirty="0" err="1">
                <a:solidFill>
                  <a:schemeClr val="bg1"/>
                </a:solidFill>
              </a:rPr>
              <a:t>сталося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дуже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швидко</a:t>
            </a:r>
            <a:r>
              <a:rPr lang="ru-RU" sz="2000" dirty="0">
                <a:solidFill>
                  <a:schemeClr val="bg1"/>
                </a:solidFill>
              </a:rPr>
              <a:t>. 20 </a:t>
            </a:r>
            <a:r>
              <a:rPr lang="ru-RU" sz="2000" dirty="0" err="1">
                <a:solidFill>
                  <a:schemeClr val="bg1"/>
                </a:solidFill>
              </a:rPr>
              <a:t>жовтня</a:t>
            </a:r>
            <a:r>
              <a:rPr lang="ru-RU" sz="2000" dirty="0">
                <a:solidFill>
                  <a:schemeClr val="bg1"/>
                </a:solidFill>
              </a:rPr>
              <a:t> того ж року шеф </a:t>
            </a:r>
            <a:r>
              <a:rPr lang="ru-RU" sz="2000" dirty="0" err="1">
                <a:solidFill>
                  <a:schemeClr val="bg1"/>
                </a:solidFill>
              </a:rPr>
              <a:t>жандармів</a:t>
            </a:r>
            <a:r>
              <a:rPr lang="ru-RU" sz="2000" dirty="0">
                <a:solidFill>
                  <a:schemeClr val="bg1"/>
                </a:solidFill>
              </a:rPr>
              <a:t> князь Долгоруков дав </a:t>
            </a:r>
            <a:r>
              <a:rPr lang="ru-RU" sz="2000" dirty="0" err="1">
                <a:solidFill>
                  <a:schemeClr val="bg1"/>
                </a:solidFill>
              </a:rPr>
              <a:t>розпорядження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вислати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Чубинського</a:t>
            </a:r>
            <a:r>
              <a:rPr lang="ru-RU" sz="2000" dirty="0">
                <a:solidFill>
                  <a:schemeClr val="bg1"/>
                </a:solidFill>
              </a:rPr>
              <a:t> «за </a:t>
            </a:r>
            <a:r>
              <a:rPr lang="ru-RU" sz="2000" dirty="0" err="1">
                <a:solidFill>
                  <a:schemeClr val="bg1"/>
                </a:solidFill>
              </a:rPr>
              <a:t>шкідливий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вплив</a:t>
            </a:r>
            <a:r>
              <a:rPr lang="ru-RU" sz="2000" dirty="0">
                <a:solidFill>
                  <a:schemeClr val="bg1"/>
                </a:solidFill>
              </a:rPr>
              <a:t> на </a:t>
            </a:r>
            <a:r>
              <a:rPr lang="ru-RU" sz="2000" dirty="0" err="1">
                <a:solidFill>
                  <a:schemeClr val="bg1"/>
                </a:solidFill>
              </a:rPr>
              <a:t>розум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простолюду</a:t>
            </a:r>
            <a:r>
              <a:rPr lang="ru-RU" sz="2000" dirty="0">
                <a:solidFill>
                  <a:schemeClr val="bg1"/>
                </a:solidFill>
              </a:rPr>
              <a:t>» («за вредное влияние на умы простолюдинов») на </a:t>
            </a:r>
            <a:r>
              <a:rPr lang="ru-RU" sz="2000" dirty="0" err="1">
                <a:solidFill>
                  <a:schemeClr val="bg1"/>
                </a:solidFill>
              </a:rPr>
              <a:t>проживання</a:t>
            </a:r>
            <a:r>
              <a:rPr lang="ru-RU" sz="2000" dirty="0">
                <a:solidFill>
                  <a:schemeClr val="bg1"/>
                </a:solidFill>
              </a:rPr>
              <a:t> в </a:t>
            </a:r>
            <a:r>
              <a:rPr lang="ru-RU" sz="2000" dirty="0" err="1">
                <a:solidFill>
                  <a:schemeClr val="bg1"/>
                </a:solidFill>
              </a:rPr>
              <a:t>Архангельську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губернію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430012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1450" y="-33186"/>
            <a:ext cx="9144000" cy="69905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3" name="Picture 3" descr="D:\Рабочий стол\Mykhaylo_Verbytsky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60648"/>
            <a:ext cx="2175692" cy="31683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4" name="Picture 4" descr="D:\Рабочий стол\Чубинський_П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224" y="220815"/>
            <a:ext cx="2142108" cy="317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251521" y="3501008"/>
            <a:ext cx="217569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chemeClr val="bg1"/>
                </a:solidFill>
              </a:rPr>
              <a:t>Михайло </a:t>
            </a:r>
            <a:r>
              <a:rPr lang="ru-RU" dirty="0" err="1">
                <a:solidFill>
                  <a:schemeClr val="bg1"/>
                </a:solidFill>
              </a:rPr>
              <a:t>Вербицький</a:t>
            </a:r>
            <a:r>
              <a:rPr lang="ru-RU" dirty="0">
                <a:solidFill>
                  <a:schemeClr val="bg1"/>
                </a:solidFill>
              </a:rPr>
              <a:t>, автор </a:t>
            </a:r>
            <a:r>
              <a:rPr lang="ru-RU" dirty="0" err="1">
                <a:solidFill>
                  <a:schemeClr val="bg1"/>
                </a:solidFill>
              </a:rPr>
              <a:t>музики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гімну</a:t>
            </a:r>
            <a:r>
              <a:rPr lang="ru-RU" dirty="0">
                <a:solidFill>
                  <a:schemeClr val="bg1"/>
                </a:solidFill>
              </a:rPr>
              <a:t>.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6588224" y="3501008"/>
            <a:ext cx="201622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>
                <a:solidFill>
                  <a:schemeClr val="bg1"/>
                </a:solidFill>
              </a:rPr>
              <a:t>Павло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Чубинський</a:t>
            </a:r>
            <a:r>
              <a:rPr lang="ru-RU" dirty="0">
                <a:solidFill>
                  <a:schemeClr val="bg1"/>
                </a:solidFill>
              </a:rPr>
              <a:t>, автор </a:t>
            </a:r>
            <a:r>
              <a:rPr lang="ru-RU" dirty="0" err="1">
                <a:solidFill>
                  <a:schemeClr val="bg1"/>
                </a:solidFill>
              </a:rPr>
              <a:t>слів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гімну</a:t>
            </a:r>
            <a:endParaRPr lang="ru-RU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90512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>
        <p:checker/>
      </p:transition>
    </mc:Choice>
    <mc:Fallback>
      <p:transition spd="slow">
        <p:check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6146" name="Picture 2" descr="D:\Рабочий стол\21_13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0" y="0"/>
            <a:ext cx="8820472" cy="6986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>
                <a:solidFill>
                  <a:schemeClr val="bg1"/>
                </a:solidFill>
              </a:rPr>
              <a:t>Перша </a:t>
            </a:r>
            <a:r>
              <a:rPr lang="ru-RU" sz="2800" dirty="0" err="1">
                <a:solidFill>
                  <a:schemeClr val="bg1"/>
                </a:solidFill>
              </a:rPr>
              <a:t>публікація</a:t>
            </a:r>
            <a:r>
              <a:rPr lang="ru-RU" sz="2800" dirty="0">
                <a:solidFill>
                  <a:schemeClr val="bg1"/>
                </a:solidFill>
              </a:rPr>
              <a:t> </a:t>
            </a:r>
            <a:r>
              <a:rPr lang="ru-RU" sz="2800" dirty="0" err="1">
                <a:solidFill>
                  <a:schemeClr val="bg1"/>
                </a:solidFill>
              </a:rPr>
              <a:t>вірша</a:t>
            </a:r>
            <a:r>
              <a:rPr lang="ru-RU" sz="2800" dirty="0">
                <a:solidFill>
                  <a:schemeClr val="bg1"/>
                </a:solidFill>
              </a:rPr>
              <a:t> Павла </a:t>
            </a:r>
            <a:r>
              <a:rPr lang="ru-RU" sz="2800" dirty="0" err="1">
                <a:solidFill>
                  <a:schemeClr val="bg1"/>
                </a:solidFill>
              </a:rPr>
              <a:t>Чубинського</a:t>
            </a:r>
            <a:r>
              <a:rPr lang="ru-RU" sz="2800" dirty="0">
                <a:solidFill>
                  <a:schemeClr val="bg1"/>
                </a:solidFill>
              </a:rPr>
              <a:t> — у </a:t>
            </a:r>
            <a:r>
              <a:rPr lang="ru-RU" sz="2800" dirty="0" err="1">
                <a:solidFill>
                  <a:schemeClr val="bg1"/>
                </a:solidFill>
              </a:rPr>
              <a:t>львівському</a:t>
            </a:r>
            <a:r>
              <a:rPr lang="ru-RU" sz="2800" dirty="0">
                <a:solidFill>
                  <a:schemeClr val="bg1"/>
                </a:solidFill>
              </a:rPr>
              <a:t> </a:t>
            </a:r>
            <a:r>
              <a:rPr lang="ru-RU" sz="2800" dirty="0" err="1">
                <a:solidFill>
                  <a:schemeClr val="bg1"/>
                </a:solidFill>
              </a:rPr>
              <a:t>журналі</a:t>
            </a:r>
            <a:r>
              <a:rPr lang="ru-RU" sz="2800" dirty="0">
                <a:solidFill>
                  <a:schemeClr val="bg1"/>
                </a:solidFill>
              </a:rPr>
              <a:t> «Мета», 1863, № 4. </a:t>
            </a:r>
            <a:r>
              <a:rPr lang="ru-RU" sz="2800" dirty="0" err="1">
                <a:solidFill>
                  <a:schemeClr val="bg1"/>
                </a:solidFill>
              </a:rPr>
              <a:t>Отримавши</a:t>
            </a:r>
            <a:r>
              <a:rPr lang="ru-RU" sz="2800" dirty="0">
                <a:solidFill>
                  <a:schemeClr val="bg1"/>
                </a:solidFill>
              </a:rPr>
              <a:t> </a:t>
            </a:r>
            <a:r>
              <a:rPr lang="ru-RU" sz="2800" dirty="0" err="1">
                <a:solidFill>
                  <a:schemeClr val="bg1"/>
                </a:solidFill>
              </a:rPr>
              <a:t>поширення</a:t>
            </a:r>
            <a:r>
              <a:rPr lang="ru-RU" sz="2800" dirty="0">
                <a:solidFill>
                  <a:schemeClr val="bg1"/>
                </a:solidFill>
              </a:rPr>
              <a:t> на </a:t>
            </a:r>
            <a:r>
              <a:rPr lang="ru-RU" sz="2800" dirty="0" err="1">
                <a:solidFill>
                  <a:schemeClr val="bg1"/>
                </a:solidFill>
              </a:rPr>
              <a:t>Західній</a:t>
            </a:r>
            <a:r>
              <a:rPr lang="ru-RU" sz="2800" dirty="0">
                <a:solidFill>
                  <a:schemeClr val="bg1"/>
                </a:solidFill>
              </a:rPr>
              <a:t> </a:t>
            </a:r>
            <a:r>
              <a:rPr lang="ru-RU" sz="2800" dirty="0" err="1">
                <a:solidFill>
                  <a:schemeClr val="bg1"/>
                </a:solidFill>
              </a:rPr>
              <a:t>Україні</a:t>
            </a:r>
            <a:r>
              <a:rPr lang="ru-RU" sz="2800" dirty="0">
                <a:solidFill>
                  <a:schemeClr val="bg1"/>
                </a:solidFill>
              </a:rPr>
              <a:t>, </a:t>
            </a:r>
            <a:r>
              <a:rPr lang="ru-RU" sz="2800" dirty="0" err="1">
                <a:solidFill>
                  <a:schemeClr val="bg1"/>
                </a:solidFill>
              </a:rPr>
              <a:t>вірш</a:t>
            </a:r>
            <a:r>
              <a:rPr lang="ru-RU" sz="2800" dirty="0">
                <a:solidFill>
                  <a:schemeClr val="bg1"/>
                </a:solidFill>
              </a:rPr>
              <a:t> не </a:t>
            </a:r>
            <a:r>
              <a:rPr lang="ru-RU" sz="2800" dirty="0" err="1">
                <a:solidFill>
                  <a:schemeClr val="bg1"/>
                </a:solidFill>
              </a:rPr>
              <a:t>пройшов</a:t>
            </a:r>
            <a:r>
              <a:rPr lang="ru-RU" sz="2800" dirty="0">
                <a:solidFill>
                  <a:schemeClr val="bg1"/>
                </a:solidFill>
              </a:rPr>
              <a:t> </a:t>
            </a:r>
            <a:r>
              <a:rPr lang="ru-RU" sz="2800" dirty="0" err="1">
                <a:solidFill>
                  <a:schemeClr val="bg1"/>
                </a:solidFill>
              </a:rPr>
              <a:t>повз</a:t>
            </a:r>
            <a:r>
              <a:rPr lang="ru-RU" sz="2800" dirty="0">
                <a:solidFill>
                  <a:schemeClr val="bg1"/>
                </a:solidFill>
              </a:rPr>
              <a:t> </a:t>
            </a:r>
            <a:r>
              <a:rPr lang="ru-RU" sz="2800" dirty="0" err="1">
                <a:solidFill>
                  <a:schemeClr val="bg1"/>
                </a:solidFill>
              </a:rPr>
              <a:t>увагу</a:t>
            </a:r>
            <a:r>
              <a:rPr lang="ru-RU" sz="2800" dirty="0">
                <a:solidFill>
                  <a:schemeClr val="bg1"/>
                </a:solidFill>
              </a:rPr>
              <a:t> </a:t>
            </a:r>
            <a:r>
              <a:rPr lang="ru-RU" sz="2800" dirty="0" err="1">
                <a:solidFill>
                  <a:schemeClr val="bg1"/>
                </a:solidFill>
              </a:rPr>
              <a:t>релігійних</a:t>
            </a:r>
            <a:r>
              <a:rPr lang="ru-RU" sz="2800" dirty="0">
                <a:solidFill>
                  <a:schemeClr val="bg1"/>
                </a:solidFill>
              </a:rPr>
              <a:t> </a:t>
            </a:r>
            <a:r>
              <a:rPr lang="ru-RU" sz="2800" dirty="0" err="1">
                <a:solidFill>
                  <a:schemeClr val="bg1"/>
                </a:solidFill>
              </a:rPr>
              <a:t>діячів</a:t>
            </a:r>
            <a:r>
              <a:rPr lang="ru-RU" sz="2800" dirty="0">
                <a:solidFill>
                  <a:schemeClr val="bg1"/>
                </a:solidFill>
              </a:rPr>
              <a:t> того часу. Один </a:t>
            </a:r>
            <a:r>
              <a:rPr lang="ru-RU" sz="2800" dirty="0" err="1">
                <a:solidFill>
                  <a:schemeClr val="bg1"/>
                </a:solidFill>
              </a:rPr>
              <a:t>із</a:t>
            </a:r>
            <a:r>
              <a:rPr lang="ru-RU" sz="2800" dirty="0">
                <a:solidFill>
                  <a:schemeClr val="bg1"/>
                </a:solidFill>
              </a:rPr>
              <a:t> них, </a:t>
            </a:r>
            <a:r>
              <a:rPr lang="ru-RU" sz="2800" dirty="0" err="1">
                <a:solidFill>
                  <a:schemeClr val="bg1"/>
                </a:solidFill>
              </a:rPr>
              <a:t>отець</a:t>
            </a:r>
            <a:r>
              <a:rPr lang="ru-RU" sz="2800" dirty="0">
                <a:solidFill>
                  <a:schemeClr val="bg1"/>
                </a:solidFill>
              </a:rPr>
              <a:t> Михайло (</a:t>
            </a:r>
            <a:r>
              <a:rPr lang="ru-RU" sz="2800" dirty="0" err="1">
                <a:solidFill>
                  <a:schemeClr val="bg1"/>
                </a:solidFill>
              </a:rPr>
              <a:t>Вербицький</a:t>
            </a:r>
            <a:r>
              <a:rPr lang="ru-RU" sz="2800" dirty="0">
                <a:solidFill>
                  <a:schemeClr val="bg1"/>
                </a:solidFill>
              </a:rPr>
              <a:t>), знаний композитор </a:t>
            </a:r>
            <a:r>
              <a:rPr lang="ru-RU" sz="2800" dirty="0" err="1">
                <a:solidFill>
                  <a:schemeClr val="bg1"/>
                </a:solidFill>
              </a:rPr>
              <a:t>свого</a:t>
            </a:r>
            <a:r>
              <a:rPr lang="ru-RU" sz="2800" dirty="0">
                <a:solidFill>
                  <a:schemeClr val="bg1"/>
                </a:solidFill>
              </a:rPr>
              <a:t> часу, </a:t>
            </a:r>
            <a:r>
              <a:rPr lang="ru-RU" sz="2800" dirty="0" err="1">
                <a:solidFill>
                  <a:schemeClr val="bg1"/>
                </a:solidFill>
              </a:rPr>
              <a:t>захоплений</a:t>
            </a:r>
            <a:r>
              <a:rPr lang="ru-RU" sz="2800" dirty="0">
                <a:solidFill>
                  <a:schemeClr val="bg1"/>
                </a:solidFill>
              </a:rPr>
              <a:t> </a:t>
            </a:r>
            <a:r>
              <a:rPr lang="ru-RU" sz="2800" dirty="0" err="1">
                <a:solidFill>
                  <a:schemeClr val="bg1"/>
                </a:solidFill>
              </a:rPr>
              <a:t>віршем</a:t>
            </a:r>
            <a:r>
              <a:rPr lang="ru-RU" sz="2800" dirty="0">
                <a:solidFill>
                  <a:schemeClr val="bg1"/>
                </a:solidFill>
              </a:rPr>
              <a:t> Павла </a:t>
            </a:r>
            <a:r>
              <a:rPr lang="ru-RU" sz="2800" dirty="0" err="1">
                <a:solidFill>
                  <a:schemeClr val="bg1"/>
                </a:solidFill>
              </a:rPr>
              <a:t>Чубинського</a:t>
            </a:r>
            <a:r>
              <a:rPr lang="ru-RU" sz="2800" dirty="0">
                <a:solidFill>
                  <a:schemeClr val="bg1"/>
                </a:solidFill>
              </a:rPr>
              <a:t> написав </a:t>
            </a:r>
            <a:r>
              <a:rPr lang="ru-RU" sz="2800" dirty="0" err="1">
                <a:solidFill>
                  <a:schemeClr val="bg1"/>
                </a:solidFill>
              </a:rPr>
              <a:t>музику</a:t>
            </a:r>
            <a:r>
              <a:rPr lang="ru-RU" sz="2800" dirty="0">
                <a:solidFill>
                  <a:schemeClr val="bg1"/>
                </a:solidFill>
              </a:rPr>
              <a:t> до </a:t>
            </a:r>
            <a:r>
              <a:rPr lang="ru-RU" sz="2800" dirty="0" err="1">
                <a:solidFill>
                  <a:schemeClr val="bg1"/>
                </a:solidFill>
              </a:rPr>
              <a:t>нього</a:t>
            </a:r>
            <a:r>
              <a:rPr lang="ru-RU" sz="2800" dirty="0">
                <a:solidFill>
                  <a:schemeClr val="bg1"/>
                </a:solidFill>
              </a:rPr>
              <a:t>. </a:t>
            </a:r>
            <a:r>
              <a:rPr lang="ru-RU" sz="2800" dirty="0" err="1">
                <a:solidFill>
                  <a:schemeClr val="bg1"/>
                </a:solidFill>
              </a:rPr>
              <a:t>Вперше</a:t>
            </a:r>
            <a:r>
              <a:rPr lang="ru-RU" sz="2800" dirty="0">
                <a:solidFill>
                  <a:schemeClr val="bg1"/>
                </a:solidFill>
              </a:rPr>
              <a:t> </a:t>
            </a:r>
            <a:r>
              <a:rPr lang="ru-RU" sz="2800" dirty="0" err="1">
                <a:solidFill>
                  <a:schemeClr val="bg1"/>
                </a:solidFill>
              </a:rPr>
              <a:t>надрукований</a:t>
            </a:r>
            <a:r>
              <a:rPr lang="ru-RU" sz="2800" dirty="0">
                <a:solidFill>
                  <a:schemeClr val="bg1"/>
                </a:solidFill>
              </a:rPr>
              <a:t> у 1863, з нотами — у 1865, </a:t>
            </a:r>
            <a:r>
              <a:rPr lang="ru-RU" sz="2800" dirty="0" err="1">
                <a:solidFill>
                  <a:schemeClr val="bg1"/>
                </a:solidFill>
              </a:rPr>
              <a:t>вперше</a:t>
            </a:r>
            <a:r>
              <a:rPr lang="ru-RU" sz="2800" dirty="0">
                <a:solidFill>
                  <a:schemeClr val="bg1"/>
                </a:solidFill>
              </a:rPr>
              <a:t> почав </a:t>
            </a:r>
            <a:r>
              <a:rPr lang="ru-RU" sz="2800" dirty="0" err="1">
                <a:solidFill>
                  <a:schemeClr val="bg1"/>
                </a:solidFill>
              </a:rPr>
              <a:t>використовуватись</a:t>
            </a:r>
            <a:r>
              <a:rPr lang="ru-RU" sz="2800" dirty="0">
                <a:solidFill>
                  <a:schemeClr val="bg1"/>
                </a:solidFill>
              </a:rPr>
              <a:t> як </a:t>
            </a:r>
            <a:r>
              <a:rPr lang="ru-RU" sz="2800" dirty="0" err="1">
                <a:solidFill>
                  <a:schemeClr val="bg1"/>
                </a:solidFill>
              </a:rPr>
              <a:t>державний</a:t>
            </a:r>
            <a:r>
              <a:rPr lang="ru-RU" sz="2800" dirty="0">
                <a:solidFill>
                  <a:schemeClr val="bg1"/>
                </a:solidFill>
              </a:rPr>
              <a:t> </a:t>
            </a:r>
            <a:r>
              <a:rPr lang="ru-RU" sz="2800" dirty="0" err="1">
                <a:solidFill>
                  <a:schemeClr val="bg1"/>
                </a:solidFill>
              </a:rPr>
              <a:t>гімн</a:t>
            </a:r>
            <a:r>
              <a:rPr lang="ru-RU" sz="2800" dirty="0">
                <a:solidFill>
                  <a:schemeClr val="bg1"/>
                </a:solidFill>
              </a:rPr>
              <a:t> у 1917 </a:t>
            </a:r>
            <a:r>
              <a:rPr lang="ru-RU" sz="2800" dirty="0" err="1">
                <a:solidFill>
                  <a:schemeClr val="bg1"/>
                </a:solidFill>
              </a:rPr>
              <a:t>році</a:t>
            </a:r>
            <a:r>
              <a:rPr lang="ru-RU" sz="2800" dirty="0">
                <a:solidFill>
                  <a:schemeClr val="bg1"/>
                </a:solidFill>
              </a:rPr>
              <a:t>.</a:t>
            </a:r>
          </a:p>
          <a:p>
            <a:endParaRPr lang="ru-RU" sz="2800" dirty="0">
              <a:solidFill>
                <a:schemeClr val="bg1"/>
              </a:solidFill>
            </a:endParaRPr>
          </a:p>
          <a:p>
            <a:r>
              <a:rPr lang="ru-RU" sz="2800" dirty="0">
                <a:solidFill>
                  <a:schemeClr val="bg1"/>
                </a:solidFill>
              </a:rPr>
              <a:t>У 1917–1920 роках «</a:t>
            </a:r>
            <a:r>
              <a:rPr lang="ru-RU" sz="2800" dirty="0" err="1">
                <a:solidFill>
                  <a:schemeClr val="bg1"/>
                </a:solidFill>
              </a:rPr>
              <a:t>Ще</a:t>
            </a:r>
            <a:r>
              <a:rPr lang="ru-RU" sz="2800" dirty="0">
                <a:solidFill>
                  <a:schemeClr val="bg1"/>
                </a:solidFill>
              </a:rPr>
              <a:t> не </a:t>
            </a:r>
            <a:r>
              <a:rPr lang="ru-RU" sz="2800" dirty="0" err="1">
                <a:solidFill>
                  <a:schemeClr val="bg1"/>
                </a:solidFill>
              </a:rPr>
              <a:t>вмерла</a:t>
            </a:r>
            <a:r>
              <a:rPr lang="ru-RU" sz="2800" dirty="0">
                <a:solidFill>
                  <a:schemeClr val="bg1"/>
                </a:solidFill>
              </a:rPr>
              <a:t> </a:t>
            </a:r>
            <a:r>
              <a:rPr lang="ru-RU" sz="2800" dirty="0" err="1">
                <a:solidFill>
                  <a:schemeClr val="bg1"/>
                </a:solidFill>
              </a:rPr>
              <a:t>Україна</a:t>
            </a:r>
            <a:r>
              <a:rPr lang="ru-RU" sz="2800" dirty="0">
                <a:solidFill>
                  <a:schemeClr val="bg1"/>
                </a:solidFill>
              </a:rPr>
              <a:t>» як </a:t>
            </a:r>
            <a:r>
              <a:rPr lang="ru-RU" sz="2800" dirty="0" err="1">
                <a:solidFill>
                  <a:schemeClr val="bg1"/>
                </a:solidFill>
              </a:rPr>
              <a:t>єдиний</a:t>
            </a:r>
            <a:r>
              <a:rPr lang="ru-RU" sz="2800" dirty="0">
                <a:solidFill>
                  <a:schemeClr val="bg1"/>
                </a:solidFill>
              </a:rPr>
              <a:t> </a:t>
            </a:r>
            <a:r>
              <a:rPr lang="ru-RU" sz="2800" dirty="0" err="1">
                <a:solidFill>
                  <a:schemeClr val="bg1"/>
                </a:solidFill>
              </a:rPr>
              <a:t>державний</a:t>
            </a:r>
            <a:r>
              <a:rPr lang="ru-RU" sz="2800" dirty="0">
                <a:solidFill>
                  <a:schemeClr val="bg1"/>
                </a:solidFill>
              </a:rPr>
              <a:t> </a:t>
            </a:r>
            <a:r>
              <a:rPr lang="ru-RU" sz="2800" dirty="0" err="1">
                <a:solidFill>
                  <a:schemeClr val="bg1"/>
                </a:solidFill>
              </a:rPr>
              <a:t>гімн</a:t>
            </a:r>
            <a:r>
              <a:rPr lang="ru-RU" sz="2800" dirty="0">
                <a:solidFill>
                  <a:schemeClr val="bg1"/>
                </a:solidFill>
              </a:rPr>
              <a:t> </a:t>
            </a:r>
            <a:r>
              <a:rPr lang="ru-RU" sz="2800" dirty="0" err="1">
                <a:solidFill>
                  <a:schemeClr val="bg1"/>
                </a:solidFill>
              </a:rPr>
              <a:t>законодавче</a:t>
            </a:r>
            <a:r>
              <a:rPr lang="ru-RU" sz="2800" dirty="0">
                <a:solidFill>
                  <a:schemeClr val="bg1"/>
                </a:solidFill>
              </a:rPr>
              <a:t> не </a:t>
            </a:r>
            <a:r>
              <a:rPr lang="ru-RU" sz="2800" dirty="0" err="1">
                <a:solidFill>
                  <a:schemeClr val="bg1"/>
                </a:solidFill>
              </a:rPr>
              <a:t>був</a:t>
            </a:r>
            <a:r>
              <a:rPr lang="ru-RU" sz="2800" dirty="0">
                <a:solidFill>
                  <a:schemeClr val="bg1"/>
                </a:solidFill>
              </a:rPr>
              <a:t> </a:t>
            </a:r>
            <a:r>
              <a:rPr lang="ru-RU" sz="2800" dirty="0" err="1">
                <a:solidFill>
                  <a:schemeClr val="bg1"/>
                </a:solidFill>
              </a:rPr>
              <a:t>затверджений</a:t>
            </a:r>
            <a:r>
              <a:rPr lang="ru-RU" sz="2800" dirty="0">
                <a:solidFill>
                  <a:schemeClr val="bg1"/>
                </a:solidFill>
              </a:rPr>
              <a:t>, </a:t>
            </a:r>
            <a:r>
              <a:rPr lang="ru-RU" sz="2800" dirty="0" err="1">
                <a:solidFill>
                  <a:schemeClr val="bg1"/>
                </a:solidFill>
              </a:rPr>
              <a:t>використовувалися</a:t>
            </a:r>
            <a:r>
              <a:rPr lang="ru-RU" sz="2800" dirty="0">
                <a:solidFill>
                  <a:schemeClr val="bg1"/>
                </a:solidFill>
              </a:rPr>
              <a:t> й </a:t>
            </a:r>
            <a:r>
              <a:rPr lang="ru-RU" sz="2800" dirty="0" err="1">
                <a:solidFill>
                  <a:schemeClr val="bg1"/>
                </a:solidFill>
              </a:rPr>
              <a:t>інші</a:t>
            </a:r>
            <a:r>
              <a:rPr lang="ru-RU" sz="2800" dirty="0">
                <a:solidFill>
                  <a:schemeClr val="bg1"/>
                </a:solidFill>
              </a:rPr>
              <a:t> </a:t>
            </a:r>
            <a:r>
              <a:rPr lang="ru-RU" sz="2800" dirty="0" err="1">
                <a:solidFill>
                  <a:schemeClr val="bg1"/>
                </a:solidFill>
              </a:rPr>
              <a:t>гімни</a:t>
            </a:r>
            <a:r>
              <a:rPr lang="ru-RU" sz="2800" dirty="0">
                <a:solidFill>
                  <a:schemeClr val="bg1"/>
                </a:solidFill>
              </a:rPr>
              <a:t>.</a:t>
            </a:r>
          </a:p>
          <a:p>
            <a:endParaRPr lang="ru-RU" sz="2800" dirty="0">
              <a:solidFill>
                <a:schemeClr val="bg1"/>
              </a:solidFill>
            </a:endParaRPr>
          </a:p>
          <a:p>
            <a:r>
              <a:rPr lang="ru-RU" sz="2800" dirty="0">
                <a:solidFill>
                  <a:schemeClr val="bg1"/>
                </a:solidFill>
              </a:rPr>
              <a:t>1939 року «</a:t>
            </a:r>
            <a:r>
              <a:rPr lang="ru-RU" sz="2800" dirty="0" err="1">
                <a:solidFill>
                  <a:schemeClr val="bg1"/>
                </a:solidFill>
              </a:rPr>
              <a:t>Ще</a:t>
            </a:r>
            <a:r>
              <a:rPr lang="ru-RU" sz="2800" dirty="0">
                <a:solidFill>
                  <a:schemeClr val="bg1"/>
                </a:solidFill>
              </a:rPr>
              <a:t> не </a:t>
            </a:r>
            <a:r>
              <a:rPr lang="ru-RU" sz="2800" dirty="0" err="1">
                <a:solidFill>
                  <a:schemeClr val="bg1"/>
                </a:solidFill>
              </a:rPr>
              <a:t>вмерла</a:t>
            </a:r>
            <a:r>
              <a:rPr lang="ru-RU" sz="2800" dirty="0">
                <a:solidFill>
                  <a:schemeClr val="bg1"/>
                </a:solidFill>
              </a:rPr>
              <a:t> </a:t>
            </a:r>
            <a:r>
              <a:rPr lang="ru-RU" sz="2800" dirty="0" err="1">
                <a:solidFill>
                  <a:schemeClr val="bg1"/>
                </a:solidFill>
              </a:rPr>
              <a:t>Україна</a:t>
            </a:r>
            <a:r>
              <a:rPr lang="ru-RU" sz="2800" dirty="0">
                <a:solidFill>
                  <a:schemeClr val="bg1"/>
                </a:solidFill>
              </a:rPr>
              <a:t>» </a:t>
            </a:r>
            <a:r>
              <a:rPr lang="ru-RU" sz="2800" dirty="0" err="1">
                <a:solidFill>
                  <a:schemeClr val="bg1"/>
                </a:solidFill>
              </a:rPr>
              <a:t>затверджений</a:t>
            </a:r>
            <a:r>
              <a:rPr lang="ru-RU" sz="2800" dirty="0">
                <a:solidFill>
                  <a:schemeClr val="bg1"/>
                </a:solidFill>
              </a:rPr>
              <a:t> </a:t>
            </a:r>
            <a:r>
              <a:rPr lang="ru-RU" sz="2800" dirty="0" err="1">
                <a:solidFill>
                  <a:schemeClr val="bg1"/>
                </a:solidFill>
              </a:rPr>
              <a:t>гімном</a:t>
            </a:r>
            <a:r>
              <a:rPr lang="ru-RU" sz="2800" dirty="0">
                <a:solidFill>
                  <a:schemeClr val="bg1"/>
                </a:solidFill>
              </a:rPr>
              <a:t> </a:t>
            </a:r>
            <a:r>
              <a:rPr lang="ru-RU" sz="2800" dirty="0" err="1">
                <a:solidFill>
                  <a:schemeClr val="bg1"/>
                </a:solidFill>
              </a:rPr>
              <a:t>Карпатської</a:t>
            </a:r>
            <a:r>
              <a:rPr lang="ru-RU" sz="2800" dirty="0">
                <a:solidFill>
                  <a:schemeClr val="bg1"/>
                </a:solidFill>
              </a:rPr>
              <a:t> </a:t>
            </a:r>
            <a:r>
              <a:rPr lang="ru-RU" sz="2800" dirty="0" err="1">
                <a:solidFill>
                  <a:schemeClr val="bg1"/>
                </a:solidFill>
              </a:rPr>
              <a:t>України</a:t>
            </a:r>
            <a:r>
              <a:rPr lang="ru-RU" sz="2800" dirty="0">
                <a:solidFill>
                  <a:schemeClr val="bg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78043814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8" dur="2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9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0" dur="2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7170" name="Picture 2" descr="D:\Рабочий стол\21_1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0" y="116632"/>
            <a:ext cx="9036496" cy="68634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err="1">
                <a:solidFill>
                  <a:schemeClr val="bg1"/>
                </a:solidFill>
              </a:rPr>
              <a:t>Державний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Гімн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України</a:t>
            </a:r>
            <a:r>
              <a:rPr lang="ru-RU" sz="2000" dirty="0">
                <a:solidFill>
                  <a:schemeClr val="bg1"/>
                </a:solidFill>
              </a:rPr>
              <a:t> (до 6 </a:t>
            </a:r>
            <a:r>
              <a:rPr lang="ru-RU" sz="2000" dirty="0" err="1">
                <a:solidFill>
                  <a:schemeClr val="bg1"/>
                </a:solidFill>
              </a:rPr>
              <a:t>березня</a:t>
            </a:r>
            <a:r>
              <a:rPr lang="ru-RU" sz="2000" dirty="0">
                <a:solidFill>
                  <a:schemeClr val="bg1"/>
                </a:solidFill>
              </a:rPr>
              <a:t> 2003 року</a:t>
            </a:r>
            <a:r>
              <a:rPr lang="ru-RU" sz="2000" dirty="0" smtClean="0">
                <a:solidFill>
                  <a:schemeClr val="bg1"/>
                </a:solidFill>
              </a:rPr>
              <a:t>)</a:t>
            </a:r>
          </a:p>
          <a:p>
            <a:pPr algn="ctr"/>
            <a:endParaRPr lang="ru-RU" sz="2000" dirty="0" smtClean="0">
              <a:solidFill>
                <a:schemeClr val="bg1"/>
              </a:solidFill>
            </a:endParaRPr>
          </a:p>
          <a:p>
            <a:pPr algn="ctr"/>
            <a:r>
              <a:rPr lang="ru-RU" sz="2000" dirty="0" err="1">
                <a:solidFill>
                  <a:schemeClr val="bg1"/>
                </a:solidFill>
              </a:rPr>
              <a:t>Ще</a:t>
            </a:r>
            <a:r>
              <a:rPr lang="ru-RU" sz="2000" dirty="0">
                <a:solidFill>
                  <a:schemeClr val="bg1"/>
                </a:solidFill>
              </a:rPr>
              <a:t> не </a:t>
            </a:r>
            <a:r>
              <a:rPr lang="ru-RU" sz="2000" dirty="0" err="1">
                <a:solidFill>
                  <a:schemeClr val="bg1"/>
                </a:solidFill>
              </a:rPr>
              <a:t>вмерла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України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ні</a:t>
            </a:r>
            <a:r>
              <a:rPr lang="ru-RU" sz="2000" dirty="0">
                <a:solidFill>
                  <a:schemeClr val="bg1"/>
                </a:solidFill>
              </a:rPr>
              <a:t> слава, </a:t>
            </a:r>
            <a:r>
              <a:rPr lang="ru-RU" sz="2000" dirty="0" err="1">
                <a:solidFill>
                  <a:schemeClr val="bg1"/>
                </a:solidFill>
              </a:rPr>
              <a:t>ні</a:t>
            </a:r>
            <a:r>
              <a:rPr lang="ru-RU" sz="2000" dirty="0">
                <a:solidFill>
                  <a:schemeClr val="bg1"/>
                </a:solidFill>
              </a:rPr>
              <a:t> воля.</a:t>
            </a:r>
          </a:p>
          <a:p>
            <a:pPr algn="ctr"/>
            <a:r>
              <a:rPr lang="ru-RU" sz="2000" dirty="0" err="1">
                <a:solidFill>
                  <a:schemeClr val="bg1"/>
                </a:solidFill>
              </a:rPr>
              <a:t>Ще</a:t>
            </a:r>
            <a:r>
              <a:rPr lang="ru-RU" sz="2000" dirty="0">
                <a:solidFill>
                  <a:schemeClr val="bg1"/>
                </a:solidFill>
              </a:rPr>
              <a:t> нам, </a:t>
            </a:r>
            <a:r>
              <a:rPr lang="ru-RU" sz="2000" dirty="0" err="1">
                <a:solidFill>
                  <a:schemeClr val="bg1"/>
                </a:solidFill>
              </a:rPr>
              <a:t>браття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українці</a:t>
            </a:r>
            <a:r>
              <a:rPr lang="ru-RU" sz="2000" dirty="0">
                <a:solidFill>
                  <a:schemeClr val="bg1"/>
                </a:solidFill>
              </a:rPr>
              <a:t>, </a:t>
            </a:r>
            <a:r>
              <a:rPr lang="ru-RU" sz="2000" dirty="0" err="1">
                <a:solidFill>
                  <a:schemeClr val="bg1"/>
                </a:solidFill>
              </a:rPr>
              <a:t>усміхнеться</a:t>
            </a:r>
            <a:r>
              <a:rPr lang="ru-RU" sz="2000" dirty="0">
                <a:solidFill>
                  <a:schemeClr val="bg1"/>
                </a:solidFill>
              </a:rPr>
              <a:t> доля.</a:t>
            </a:r>
          </a:p>
          <a:p>
            <a:pPr algn="ctr"/>
            <a:r>
              <a:rPr lang="ru-RU" sz="2000" dirty="0" err="1">
                <a:solidFill>
                  <a:schemeClr val="bg1"/>
                </a:solidFill>
              </a:rPr>
              <a:t>Згинуть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наші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вороженьки</a:t>
            </a:r>
            <a:r>
              <a:rPr lang="ru-RU" sz="2000" dirty="0">
                <a:solidFill>
                  <a:schemeClr val="bg1"/>
                </a:solidFill>
              </a:rPr>
              <a:t>, як роса на </a:t>
            </a:r>
            <a:r>
              <a:rPr lang="ru-RU" sz="2000" dirty="0" err="1">
                <a:solidFill>
                  <a:schemeClr val="bg1"/>
                </a:solidFill>
              </a:rPr>
              <a:t>сонці</a:t>
            </a:r>
            <a:r>
              <a:rPr lang="ru-RU" sz="2000" dirty="0">
                <a:solidFill>
                  <a:schemeClr val="bg1"/>
                </a:solidFill>
              </a:rPr>
              <a:t>,</a:t>
            </a:r>
          </a:p>
          <a:p>
            <a:pPr algn="ctr"/>
            <a:r>
              <a:rPr lang="ru-RU" sz="2000" dirty="0" err="1">
                <a:solidFill>
                  <a:schemeClr val="bg1"/>
                </a:solidFill>
              </a:rPr>
              <a:t>Запануєм</a:t>
            </a:r>
            <a:r>
              <a:rPr lang="ru-RU" sz="2000" dirty="0">
                <a:solidFill>
                  <a:schemeClr val="bg1"/>
                </a:solidFill>
              </a:rPr>
              <a:t> і ми, </a:t>
            </a:r>
            <a:r>
              <a:rPr lang="ru-RU" sz="2000" dirty="0" err="1">
                <a:solidFill>
                  <a:schemeClr val="bg1"/>
                </a:solidFill>
              </a:rPr>
              <a:t>браття</a:t>
            </a:r>
            <a:r>
              <a:rPr lang="ru-RU" sz="2000" dirty="0">
                <a:solidFill>
                  <a:schemeClr val="bg1"/>
                </a:solidFill>
              </a:rPr>
              <a:t>, у </a:t>
            </a:r>
            <a:r>
              <a:rPr lang="ru-RU" sz="2000" dirty="0" err="1">
                <a:solidFill>
                  <a:schemeClr val="bg1"/>
                </a:solidFill>
              </a:rPr>
              <a:t>своїй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сторонці</a:t>
            </a:r>
            <a:r>
              <a:rPr lang="ru-RU" sz="2000" dirty="0">
                <a:solidFill>
                  <a:schemeClr val="bg1"/>
                </a:solidFill>
              </a:rPr>
              <a:t>.</a:t>
            </a:r>
          </a:p>
          <a:p>
            <a:pPr algn="ctr"/>
            <a:r>
              <a:rPr lang="ru-RU" sz="2000" dirty="0">
                <a:solidFill>
                  <a:schemeClr val="bg1"/>
                </a:solidFill>
              </a:rPr>
              <a:t>Душу й </a:t>
            </a:r>
            <a:r>
              <a:rPr lang="ru-RU" sz="2000" dirty="0" err="1">
                <a:solidFill>
                  <a:schemeClr val="bg1"/>
                </a:solidFill>
              </a:rPr>
              <a:t>тіло</a:t>
            </a:r>
            <a:r>
              <a:rPr lang="ru-RU" sz="2000" dirty="0">
                <a:solidFill>
                  <a:schemeClr val="bg1"/>
                </a:solidFill>
              </a:rPr>
              <a:t> ми положим за нашу свободу,</a:t>
            </a:r>
          </a:p>
          <a:p>
            <a:pPr algn="ctr"/>
            <a:r>
              <a:rPr lang="ru-RU" sz="2000" dirty="0">
                <a:solidFill>
                  <a:schemeClr val="bg1"/>
                </a:solidFill>
              </a:rPr>
              <a:t>І покажем, </a:t>
            </a:r>
            <a:r>
              <a:rPr lang="ru-RU" sz="2000" dirty="0" err="1">
                <a:solidFill>
                  <a:schemeClr val="bg1"/>
                </a:solidFill>
              </a:rPr>
              <a:t>що</a:t>
            </a:r>
            <a:r>
              <a:rPr lang="ru-RU" sz="2000" dirty="0">
                <a:solidFill>
                  <a:schemeClr val="bg1"/>
                </a:solidFill>
              </a:rPr>
              <a:t> ми, </a:t>
            </a:r>
            <a:r>
              <a:rPr lang="ru-RU" sz="2000" dirty="0" err="1">
                <a:solidFill>
                  <a:schemeClr val="bg1"/>
                </a:solidFill>
              </a:rPr>
              <a:t>браття</a:t>
            </a:r>
            <a:r>
              <a:rPr lang="ru-RU" sz="2000" dirty="0">
                <a:solidFill>
                  <a:schemeClr val="bg1"/>
                </a:solidFill>
              </a:rPr>
              <a:t>, </a:t>
            </a:r>
            <a:r>
              <a:rPr lang="ru-RU" sz="2000" dirty="0" err="1">
                <a:solidFill>
                  <a:schemeClr val="bg1"/>
                </a:solidFill>
              </a:rPr>
              <a:t>козацького</a:t>
            </a:r>
            <a:r>
              <a:rPr lang="ru-RU" sz="2000" dirty="0">
                <a:solidFill>
                  <a:schemeClr val="bg1"/>
                </a:solidFill>
              </a:rPr>
              <a:t> роду.</a:t>
            </a:r>
          </a:p>
          <a:p>
            <a:pPr algn="ctr"/>
            <a:r>
              <a:rPr lang="ru-RU" sz="2000" dirty="0">
                <a:solidFill>
                  <a:schemeClr val="bg1"/>
                </a:solidFill>
              </a:rPr>
              <a:t>Станем, </a:t>
            </a:r>
            <a:r>
              <a:rPr lang="ru-RU" sz="2000" dirty="0" err="1">
                <a:solidFill>
                  <a:schemeClr val="bg1"/>
                </a:solidFill>
              </a:rPr>
              <a:t>браття</a:t>
            </a:r>
            <a:r>
              <a:rPr lang="ru-RU" sz="2000" dirty="0">
                <a:solidFill>
                  <a:schemeClr val="bg1"/>
                </a:solidFill>
              </a:rPr>
              <a:t>, в </a:t>
            </a:r>
            <a:r>
              <a:rPr lang="ru-RU" sz="2000" dirty="0" err="1">
                <a:solidFill>
                  <a:schemeClr val="bg1"/>
                </a:solidFill>
              </a:rPr>
              <a:t>бій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кривавий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від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Сяну</a:t>
            </a:r>
            <a:r>
              <a:rPr lang="ru-RU" sz="2000" dirty="0">
                <a:solidFill>
                  <a:schemeClr val="bg1"/>
                </a:solidFill>
              </a:rPr>
              <a:t> до Дону,</a:t>
            </a:r>
          </a:p>
          <a:p>
            <a:pPr algn="ctr"/>
            <a:r>
              <a:rPr lang="ru-RU" sz="2000" dirty="0">
                <a:solidFill>
                  <a:schemeClr val="bg1"/>
                </a:solidFill>
              </a:rPr>
              <a:t>В </a:t>
            </a:r>
            <a:r>
              <a:rPr lang="ru-RU" sz="2000" dirty="0" err="1">
                <a:solidFill>
                  <a:schemeClr val="bg1"/>
                </a:solidFill>
              </a:rPr>
              <a:t>ріднім</a:t>
            </a:r>
            <a:r>
              <a:rPr lang="ru-RU" sz="2000" dirty="0">
                <a:solidFill>
                  <a:schemeClr val="bg1"/>
                </a:solidFill>
              </a:rPr>
              <a:t> краю </a:t>
            </a:r>
            <a:r>
              <a:rPr lang="ru-RU" sz="2000" dirty="0" err="1">
                <a:solidFill>
                  <a:schemeClr val="bg1"/>
                </a:solidFill>
              </a:rPr>
              <a:t>панувати</a:t>
            </a:r>
            <a:r>
              <a:rPr lang="ru-RU" sz="2000" dirty="0">
                <a:solidFill>
                  <a:schemeClr val="bg1"/>
                </a:solidFill>
              </a:rPr>
              <a:t> не </a:t>
            </a:r>
            <a:r>
              <a:rPr lang="ru-RU" sz="2000" dirty="0" err="1">
                <a:solidFill>
                  <a:schemeClr val="bg1"/>
                </a:solidFill>
              </a:rPr>
              <a:t>дамо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нікому</a:t>
            </a:r>
            <a:r>
              <a:rPr lang="ru-RU" sz="2000" dirty="0">
                <a:solidFill>
                  <a:schemeClr val="bg1"/>
                </a:solidFill>
              </a:rPr>
              <a:t>;</a:t>
            </a:r>
          </a:p>
          <a:p>
            <a:pPr algn="ctr"/>
            <a:r>
              <a:rPr lang="ru-RU" sz="2000" dirty="0" err="1">
                <a:solidFill>
                  <a:schemeClr val="bg1"/>
                </a:solidFill>
              </a:rPr>
              <a:t>Чорне</a:t>
            </a:r>
            <a:r>
              <a:rPr lang="ru-RU" sz="2000" dirty="0">
                <a:solidFill>
                  <a:schemeClr val="bg1"/>
                </a:solidFill>
              </a:rPr>
              <a:t> море </a:t>
            </a:r>
            <a:r>
              <a:rPr lang="ru-RU" sz="2000" dirty="0" err="1">
                <a:solidFill>
                  <a:schemeClr val="bg1"/>
                </a:solidFill>
              </a:rPr>
              <a:t>ще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всміхнеться</a:t>
            </a:r>
            <a:r>
              <a:rPr lang="ru-RU" sz="2000" dirty="0">
                <a:solidFill>
                  <a:schemeClr val="bg1"/>
                </a:solidFill>
              </a:rPr>
              <a:t>, </a:t>
            </a:r>
            <a:r>
              <a:rPr lang="ru-RU" sz="2000" dirty="0" err="1">
                <a:solidFill>
                  <a:schemeClr val="bg1"/>
                </a:solidFill>
              </a:rPr>
              <a:t>дід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Дніпро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зрадіє</a:t>
            </a:r>
            <a:r>
              <a:rPr lang="ru-RU" sz="2000" dirty="0">
                <a:solidFill>
                  <a:schemeClr val="bg1"/>
                </a:solidFill>
              </a:rPr>
              <a:t>,</a:t>
            </a:r>
          </a:p>
          <a:p>
            <a:pPr algn="ctr"/>
            <a:r>
              <a:rPr lang="ru-RU" sz="2000" dirty="0" err="1">
                <a:solidFill>
                  <a:schemeClr val="bg1"/>
                </a:solidFill>
              </a:rPr>
              <a:t>Ще</a:t>
            </a:r>
            <a:r>
              <a:rPr lang="ru-RU" sz="2000" dirty="0">
                <a:solidFill>
                  <a:schemeClr val="bg1"/>
                </a:solidFill>
              </a:rPr>
              <a:t> у </a:t>
            </a:r>
            <a:r>
              <a:rPr lang="ru-RU" sz="2000" dirty="0" err="1">
                <a:solidFill>
                  <a:schemeClr val="bg1"/>
                </a:solidFill>
              </a:rPr>
              <a:t>нашій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Україні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доленька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наспіє</a:t>
            </a:r>
            <a:r>
              <a:rPr lang="ru-RU" sz="2000" dirty="0">
                <a:solidFill>
                  <a:schemeClr val="bg1"/>
                </a:solidFill>
              </a:rPr>
              <a:t>.</a:t>
            </a:r>
          </a:p>
          <a:p>
            <a:pPr algn="ctr"/>
            <a:r>
              <a:rPr lang="ru-RU" sz="2000" dirty="0">
                <a:solidFill>
                  <a:schemeClr val="bg1"/>
                </a:solidFill>
              </a:rPr>
              <a:t>Душу, </a:t>
            </a:r>
            <a:r>
              <a:rPr lang="ru-RU" sz="2000" dirty="0" err="1">
                <a:solidFill>
                  <a:schemeClr val="bg1"/>
                </a:solidFill>
              </a:rPr>
              <a:t>тіло</a:t>
            </a:r>
            <a:r>
              <a:rPr lang="ru-RU" sz="2000" dirty="0">
                <a:solidFill>
                  <a:schemeClr val="bg1"/>
                </a:solidFill>
              </a:rPr>
              <a:t> ми положим за нашу свободу,</a:t>
            </a:r>
          </a:p>
          <a:p>
            <a:pPr algn="ctr"/>
            <a:r>
              <a:rPr lang="ru-RU" sz="2000" dirty="0">
                <a:solidFill>
                  <a:schemeClr val="bg1"/>
                </a:solidFill>
              </a:rPr>
              <a:t>І покажем, </a:t>
            </a:r>
            <a:r>
              <a:rPr lang="ru-RU" sz="2000" dirty="0" err="1">
                <a:solidFill>
                  <a:schemeClr val="bg1"/>
                </a:solidFill>
              </a:rPr>
              <a:t>що</a:t>
            </a:r>
            <a:r>
              <a:rPr lang="ru-RU" sz="2000" dirty="0">
                <a:solidFill>
                  <a:schemeClr val="bg1"/>
                </a:solidFill>
              </a:rPr>
              <a:t> ми, </a:t>
            </a:r>
            <a:r>
              <a:rPr lang="ru-RU" sz="2000" dirty="0" err="1">
                <a:solidFill>
                  <a:schemeClr val="bg1"/>
                </a:solidFill>
              </a:rPr>
              <a:t>браття</a:t>
            </a:r>
            <a:r>
              <a:rPr lang="ru-RU" sz="2000" dirty="0">
                <a:solidFill>
                  <a:schemeClr val="bg1"/>
                </a:solidFill>
              </a:rPr>
              <a:t>, </a:t>
            </a:r>
            <a:r>
              <a:rPr lang="ru-RU" sz="2000" dirty="0" err="1">
                <a:solidFill>
                  <a:schemeClr val="bg1"/>
                </a:solidFill>
              </a:rPr>
              <a:t>козацького</a:t>
            </a:r>
            <a:r>
              <a:rPr lang="ru-RU" sz="2000" dirty="0">
                <a:solidFill>
                  <a:schemeClr val="bg1"/>
                </a:solidFill>
              </a:rPr>
              <a:t> роду.</a:t>
            </a:r>
          </a:p>
          <a:p>
            <a:pPr algn="ctr"/>
            <a:r>
              <a:rPr lang="ru-RU" sz="2000" dirty="0">
                <a:solidFill>
                  <a:schemeClr val="bg1"/>
                </a:solidFill>
              </a:rPr>
              <a:t>А </a:t>
            </a:r>
            <a:r>
              <a:rPr lang="ru-RU" sz="2000" dirty="0" err="1">
                <a:solidFill>
                  <a:schemeClr val="bg1"/>
                </a:solidFill>
              </a:rPr>
              <a:t>завзяття</a:t>
            </a:r>
            <a:r>
              <a:rPr lang="ru-RU" sz="2000" dirty="0">
                <a:solidFill>
                  <a:schemeClr val="bg1"/>
                </a:solidFill>
              </a:rPr>
              <a:t>, </a:t>
            </a:r>
            <a:r>
              <a:rPr lang="ru-RU" sz="2000" dirty="0" err="1">
                <a:solidFill>
                  <a:schemeClr val="bg1"/>
                </a:solidFill>
              </a:rPr>
              <a:t>праця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щира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свого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ще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докаже</a:t>
            </a:r>
            <a:r>
              <a:rPr lang="ru-RU" sz="2000" dirty="0">
                <a:solidFill>
                  <a:schemeClr val="bg1"/>
                </a:solidFill>
              </a:rPr>
              <a:t>,</a:t>
            </a:r>
          </a:p>
          <a:p>
            <a:pPr algn="ctr"/>
            <a:r>
              <a:rPr lang="ru-RU" sz="2000" dirty="0" err="1">
                <a:solidFill>
                  <a:schemeClr val="bg1"/>
                </a:solidFill>
              </a:rPr>
              <a:t>Ще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ся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волі</a:t>
            </a:r>
            <a:r>
              <a:rPr lang="ru-RU" sz="2000" dirty="0">
                <a:solidFill>
                  <a:schemeClr val="bg1"/>
                </a:solidFill>
              </a:rPr>
              <a:t> в </a:t>
            </a:r>
            <a:r>
              <a:rPr lang="ru-RU" sz="2000" dirty="0" err="1">
                <a:solidFill>
                  <a:schemeClr val="bg1"/>
                </a:solidFill>
              </a:rPr>
              <a:t>Україні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піснь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гучна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розляже</a:t>
            </a:r>
            <a:r>
              <a:rPr lang="ru-RU" sz="2000" dirty="0">
                <a:solidFill>
                  <a:schemeClr val="bg1"/>
                </a:solidFill>
              </a:rPr>
              <a:t>,</a:t>
            </a:r>
          </a:p>
          <a:p>
            <a:pPr algn="ctr"/>
            <a:r>
              <a:rPr lang="ru-RU" sz="2000" dirty="0">
                <a:solidFill>
                  <a:schemeClr val="bg1"/>
                </a:solidFill>
              </a:rPr>
              <a:t>За </a:t>
            </a:r>
            <a:r>
              <a:rPr lang="ru-RU" sz="2000" dirty="0" err="1">
                <a:solidFill>
                  <a:schemeClr val="bg1"/>
                </a:solidFill>
              </a:rPr>
              <a:t>Карпати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відоб'ється</a:t>
            </a:r>
            <a:r>
              <a:rPr lang="ru-RU" sz="2000" dirty="0">
                <a:solidFill>
                  <a:schemeClr val="bg1"/>
                </a:solidFill>
              </a:rPr>
              <a:t>, </a:t>
            </a:r>
            <a:r>
              <a:rPr lang="ru-RU" sz="2000" dirty="0" err="1">
                <a:solidFill>
                  <a:schemeClr val="bg1"/>
                </a:solidFill>
              </a:rPr>
              <a:t>згомонить</a:t>
            </a:r>
            <a:r>
              <a:rPr lang="ru-RU" sz="2000" dirty="0">
                <a:solidFill>
                  <a:schemeClr val="bg1"/>
                </a:solidFill>
              </a:rPr>
              <a:t> степами,</a:t>
            </a:r>
          </a:p>
          <a:p>
            <a:pPr algn="ctr"/>
            <a:r>
              <a:rPr lang="ru-RU" sz="2000" dirty="0" err="1">
                <a:solidFill>
                  <a:schemeClr val="bg1"/>
                </a:solidFill>
              </a:rPr>
              <a:t>України</a:t>
            </a:r>
            <a:r>
              <a:rPr lang="ru-RU" sz="2000" dirty="0">
                <a:solidFill>
                  <a:schemeClr val="bg1"/>
                </a:solidFill>
              </a:rPr>
              <a:t> слава стане </a:t>
            </a:r>
            <a:r>
              <a:rPr lang="ru-RU" sz="2000" dirty="0" err="1">
                <a:solidFill>
                  <a:schemeClr val="bg1"/>
                </a:solidFill>
              </a:rPr>
              <a:t>поміж</a:t>
            </a:r>
            <a:r>
              <a:rPr lang="ru-RU" sz="2000" dirty="0">
                <a:solidFill>
                  <a:schemeClr val="bg1"/>
                </a:solidFill>
              </a:rPr>
              <a:t> ворогами.</a:t>
            </a:r>
          </a:p>
          <a:p>
            <a:pPr algn="ctr"/>
            <a:r>
              <a:rPr lang="ru-RU" sz="2000" dirty="0">
                <a:solidFill>
                  <a:schemeClr val="bg1"/>
                </a:solidFill>
              </a:rPr>
              <a:t>Душу, </a:t>
            </a:r>
            <a:r>
              <a:rPr lang="ru-RU" sz="2000" dirty="0" err="1">
                <a:solidFill>
                  <a:schemeClr val="bg1"/>
                </a:solidFill>
              </a:rPr>
              <a:t>тіло</a:t>
            </a:r>
            <a:r>
              <a:rPr lang="ru-RU" sz="2000" dirty="0">
                <a:solidFill>
                  <a:schemeClr val="bg1"/>
                </a:solidFill>
              </a:rPr>
              <a:t> ми положим за нашу свободу,</a:t>
            </a:r>
          </a:p>
          <a:p>
            <a:pPr algn="ctr"/>
            <a:r>
              <a:rPr lang="ru-RU" sz="2000" dirty="0">
                <a:solidFill>
                  <a:schemeClr val="bg1"/>
                </a:solidFill>
              </a:rPr>
              <a:t>І покажем, </a:t>
            </a:r>
            <a:r>
              <a:rPr lang="ru-RU" sz="2000" dirty="0" err="1">
                <a:solidFill>
                  <a:schemeClr val="bg1"/>
                </a:solidFill>
              </a:rPr>
              <a:t>що</a:t>
            </a:r>
            <a:r>
              <a:rPr lang="ru-RU" sz="2000" dirty="0">
                <a:solidFill>
                  <a:schemeClr val="bg1"/>
                </a:solidFill>
              </a:rPr>
              <a:t> ми, </a:t>
            </a:r>
            <a:r>
              <a:rPr lang="ru-RU" sz="2000" dirty="0" err="1">
                <a:solidFill>
                  <a:schemeClr val="bg1"/>
                </a:solidFill>
              </a:rPr>
              <a:t>браття</a:t>
            </a:r>
            <a:r>
              <a:rPr lang="ru-RU" sz="2000" dirty="0">
                <a:solidFill>
                  <a:schemeClr val="bg1"/>
                </a:solidFill>
              </a:rPr>
              <a:t>, </a:t>
            </a:r>
            <a:r>
              <a:rPr lang="ru-RU" sz="2000" dirty="0" err="1">
                <a:solidFill>
                  <a:schemeClr val="bg1"/>
                </a:solidFill>
              </a:rPr>
              <a:t>козацького</a:t>
            </a:r>
            <a:r>
              <a:rPr lang="ru-RU" sz="2000" dirty="0">
                <a:solidFill>
                  <a:schemeClr val="bg1"/>
                </a:solidFill>
              </a:rPr>
              <a:t> роду.</a:t>
            </a:r>
          </a:p>
          <a:p>
            <a:pPr algn="ctr"/>
            <a:r>
              <a:rPr lang="ru-RU" sz="2000" dirty="0">
                <a:solidFill>
                  <a:schemeClr val="bg1"/>
                </a:solidFill>
              </a:rPr>
              <a:t>слова — П. </a:t>
            </a:r>
            <a:r>
              <a:rPr lang="ru-RU" sz="2000" dirty="0" err="1">
                <a:solidFill>
                  <a:schemeClr val="bg1"/>
                </a:solidFill>
              </a:rPr>
              <a:t>Чубинський</a:t>
            </a:r>
            <a:r>
              <a:rPr lang="ru-RU" sz="2000" dirty="0">
                <a:solidFill>
                  <a:schemeClr val="bg1"/>
                </a:solidFill>
              </a:rPr>
              <a:t> (</a:t>
            </a:r>
            <a:r>
              <a:rPr lang="ru-RU" sz="2000" dirty="0" err="1">
                <a:solidFill>
                  <a:schemeClr val="bg1"/>
                </a:solidFill>
              </a:rPr>
              <a:t>виправлені</a:t>
            </a:r>
            <a:r>
              <a:rPr lang="ru-RU" sz="2000" dirty="0">
                <a:solidFill>
                  <a:schemeClr val="bg1"/>
                </a:solidFill>
              </a:rPr>
              <a:t> </a:t>
            </a:r>
            <a:r>
              <a:rPr lang="ru-RU" sz="2000" dirty="0" err="1">
                <a:solidFill>
                  <a:schemeClr val="bg1"/>
                </a:solidFill>
              </a:rPr>
              <a:t>Вербицьким</a:t>
            </a:r>
            <a:r>
              <a:rPr lang="ru-RU" sz="2000" dirty="0">
                <a:solidFill>
                  <a:schemeClr val="bg1"/>
                </a:solidFill>
              </a:rPr>
              <a:t>)</a:t>
            </a:r>
          </a:p>
          <a:p>
            <a:pPr algn="ctr"/>
            <a:r>
              <a:rPr lang="ru-RU" sz="2000" dirty="0" err="1">
                <a:solidFill>
                  <a:schemeClr val="bg1"/>
                </a:solidFill>
              </a:rPr>
              <a:t>музика</a:t>
            </a:r>
            <a:r>
              <a:rPr lang="ru-RU" sz="2000" dirty="0">
                <a:solidFill>
                  <a:schemeClr val="bg1"/>
                </a:solidFill>
              </a:rPr>
              <a:t> — </a:t>
            </a:r>
            <a:r>
              <a:rPr lang="ru-RU" sz="2000" dirty="0" err="1">
                <a:solidFill>
                  <a:schemeClr val="bg1"/>
                </a:solidFill>
              </a:rPr>
              <a:t>М.Вербицький</a:t>
            </a:r>
            <a:endParaRPr lang="ru-RU" sz="2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85046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6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7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34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12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13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4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5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6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7" presetID="34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18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19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0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1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22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3" presetID="34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24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25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6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7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28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9" presetID="34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30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31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32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33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34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5" presetID="34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36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37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38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39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40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41" presetID="34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42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43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44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45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46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47" presetID="34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48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49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50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51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52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53" presetID="34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54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55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56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57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58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59" presetID="34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60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61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62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63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64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65" presetID="34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66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67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68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69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70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1" presetID="34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72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73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74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75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76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7" presetID="34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78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79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0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1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82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83" presetID="34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84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85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6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7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88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89" presetID="34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90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91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2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3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94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95" presetID="34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96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97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8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9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0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01" presetID="34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102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103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04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05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6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07" presetID="34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108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109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10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11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12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3" presetID="34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114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115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16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17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18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9" presetID="34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120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121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22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23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24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25" presetID="34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126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127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28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29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30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8194" name="Picture 2" descr="D:\Рабочий стол\21_1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0" y="0"/>
            <a:ext cx="9144000" cy="69095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700" b="1" dirty="0" err="1">
                <a:solidFill>
                  <a:schemeClr val="bg1"/>
                </a:solidFill>
              </a:rPr>
              <a:t>Гімн</a:t>
            </a:r>
            <a:r>
              <a:rPr lang="ru-RU" sz="1700" b="1" dirty="0">
                <a:solidFill>
                  <a:schemeClr val="bg1"/>
                </a:solidFill>
              </a:rPr>
              <a:t> </a:t>
            </a:r>
            <a:r>
              <a:rPr lang="ru-RU" sz="1700" b="1" dirty="0" err="1">
                <a:solidFill>
                  <a:schemeClr val="bg1"/>
                </a:solidFill>
              </a:rPr>
              <a:t>України</a:t>
            </a:r>
            <a:r>
              <a:rPr lang="ru-RU" sz="1700" b="1" dirty="0">
                <a:solidFill>
                  <a:schemeClr val="bg1"/>
                </a:solidFill>
              </a:rPr>
              <a:t> </a:t>
            </a:r>
            <a:r>
              <a:rPr lang="ru-RU" sz="1700" b="1" dirty="0" err="1">
                <a:solidFill>
                  <a:schemeClr val="bg1"/>
                </a:solidFill>
              </a:rPr>
              <a:t>іншими</a:t>
            </a:r>
            <a:r>
              <a:rPr lang="ru-RU" sz="1700" b="1" dirty="0">
                <a:solidFill>
                  <a:schemeClr val="bg1"/>
                </a:solidFill>
              </a:rPr>
              <a:t> </a:t>
            </a:r>
            <a:r>
              <a:rPr lang="ru-RU" sz="1700" b="1" dirty="0" err="1" smtClean="0">
                <a:solidFill>
                  <a:schemeClr val="bg1"/>
                </a:solidFill>
              </a:rPr>
              <a:t>мовами</a:t>
            </a:r>
            <a:endParaRPr lang="ru-RU" sz="1700" b="1" dirty="0" smtClean="0">
              <a:solidFill>
                <a:schemeClr val="bg1"/>
              </a:solidFill>
            </a:endParaRPr>
          </a:p>
          <a:p>
            <a:endParaRPr lang="ru-RU" sz="1700" b="1" dirty="0">
              <a:solidFill>
                <a:schemeClr val="bg1"/>
              </a:solidFill>
            </a:endParaRPr>
          </a:p>
          <a:p>
            <a:r>
              <a:rPr lang="ru-RU" sz="1700" dirty="0" err="1">
                <a:solidFill>
                  <a:schemeClr val="bg1"/>
                </a:solidFill>
              </a:rPr>
              <a:t>Російською</a:t>
            </a:r>
            <a:r>
              <a:rPr lang="ru-RU" sz="1700" dirty="0">
                <a:solidFill>
                  <a:schemeClr val="bg1"/>
                </a:solidFill>
              </a:rPr>
              <a:t> (</a:t>
            </a:r>
            <a:r>
              <a:rPr lang="ru-RU" sz="1700" dirty="0" err="1">
                <a:solidFill>
                  <a:schemeClr val="bg1"/>
                </a:solidFill>
              </a:rPr>
              <a:t>художній</a:t>
            </a:r>
            <a:r>
              <a:rPr lang="ru-RU" sz="1700" dirty="0">
                <a:solidFill>
                  <a:schemeClr val="bg1"/>
                </a:solidFill>
              </a:rPr>
              <a:t> переклад</a:t>
            </a:r>
            <a:r>
              <a:rPr lang="ru-RU" sz="1700" dirty="0" smtClean="0">
                <a:solidFill>
                  <a:schemeClr val="bg1"/>
                </a:solidFill>
              </a:rPr>
              <a:t>):</a:t>
            </a:r>
            <a:endParaRPr lang="ru-RU" sz="1700" dirty="0">
              <a:solidFill>
                <a:schemeClr val="bg1"/>
              </a:solidFill>
            </a:endParaRPr>
          </a:p>
          <a:p>
            <a:r>
              <a:rPr lang="ru-RU" sz="1700" dirty="0">
                <a:solidFill>
                  <a:schemeClr val="bg1"/>
                </a:solidFill>
              </a:rPr>
              <a:t>Нет, не сгинет Украины ни слава, ни воля.</a:t>
            </a:r>
          </a:p>
          <a:p>
            <a:r>
              <a:rPr lang="ru-RU" sz="1700" dirty="0">
                <a:solidFill>
                  <a:schemeClr val="bg1"/>
                </a:solidFill>
              </a:rPr>
              <a:t>Скоро, братья-украинцы, улыбнётся доля.</a:t>
            </a:r>
          </a:p>
          <a:p>
            <a:r>
              <a:rPr lang="ru-RU" sz="1700" dirty="0">
                <a:solidFill>
                  <a:schemeClr val="bg1"/>
                </a:solidFill>
              </a:rPr>
              <a:t>Украины враги сгинут, как роса на солнце.</a:t>
            </a:r>
          </a:p>
          <a:p>
            <a:r>
              <a:rPr lang="ru-RU" sz="1700" dirty="0">
                <a:solidFill>
                  <a:schemeClr val="bg1"/>
                </a:solidFill>
              </a:rPr>
              <a:t>Властвовать мы будем, братья, на нашей сторонке!</a:t>
            </a:r>
          </a:p>
          <a:p>
            <a:r>
              <a:rPr lang="ru-RU" sz="1700" dirty="0">
                <a:solidFill>
                  <a:schemeClr val="bg1"/>
                </a:solidFill>
              </a:rPr>
              <a:t>Душу-тело мы положим за нашу свободу,</a:t>
            </a:r>
          </a:p>
          <a:p>
            <a:r>
              <a:rPr lang="ru-RU" sz="1700" dirty="0">
                <a:solidFill>
                  <a:schemeClr val="bg1"/>
                </a:solidFill>
              </a:rPr>
              <a:t>И покажем, что мы, братья, казацкого роду</a:t>
            </a:r>
            <a:r>
              <a:rPr lang="ru-RU" sz="1700" dirty="0" smtClean="0">
                <a:solidFill>
                  <a:schemeClr val="bg1"/>
                </a:solidFill>
              </a:rPr>
              <a:t>.</a:t>
            </a:r>
          </a:p>
          <a:p>
            <a:endParaRPr lang="ru-RU" sz="1700" dirty="0">
              <a:solidFill>
                <a:schemeClr val="bg1"/>
              </a:solidFill>
            </a:endParaRPr>
          </a:p>
          <a:p>
            <a:r>
              <a:rPr lang="ru-RU" sz="1700" dirty="0" err="1">
                <a:solidFill>
                  <a:schemeClr val="bg1"/>
                </a:solidFill>
              </a:rPr>
              <a:t>Білоруською</a:t>
            </a:r>
            <a:r>
              <a:rPr lang="ru-RU" sz="1700" dirty="0" smtClean="0">
                <a:solidFill>
                  <a:schemeClr val="bg1"/>
                </a:solidFill>
              </a:rPr>
              <a:t>:</a:t>
            </a:r>
            <a:endParaRPr lang="ru-RU" sz="1700" dirty="0">
              <a:solidFill>
                <a:schemeClr val="bg1"/>
              </a:solidFill>
            </a:endParaRPr>
          </a:p>
          <a:p>
            <a:r>
              <a:rPr lang="ru-RU" sz="1700" dirty="0" err="1">
                <a:solidFill>
                  <a:schemeClr val="bg1"/>
                </a:solidFill>
              </a:rPr>
              <a:t>Яшчэ</a:t>
            </a:r>
            <a:r>
              <a:rPr lang="ru-RU" sz="1700" dirty="0">
                <a:solidFill>
                  <a:schemeClr val="bg1"/>
                </a:solidFill>
              </a:rPr>
              <a:t> не </a:t>
            </a:r>
            <a:r>
              <a:rPr lang="ru-RU" sz="1700" dirty="0" err="1">
                <a:solidFill>
                  <a:schemeClr val="bg1"/>
                </a:solidFill>
              </a:rPr>
              <a:t>загінулі</a:t>
            </a:r>
            <a:r>
              <a:rPr lang="ru-RU" sz="1700" dirty="0">
                <a:solidFill>
                  <a:schemeClr val="bg1"/>
                </a:solidFill>
              </a:rPr>
              <a:t> </a:t>
            </a:r>
            <a:r>
              <a:rPr lang="ru-RU" sz="1700" dirty="0" err="1">
                <a:solidFill>
                  <a:schemeClr val="bg1"/>
                </a:solidFill>
              </a:rPr>
              <a:t>Украіны</a:t>
            </a:r>
            <a:r>
              <a:rPr lang="ru-RU" sz="1700" dirty="0">
                <a:solidFill>
                  <a:schemeClr val="bg1"/>
                </a:solidFill>
              </a:rPr>
              <a:t> </a:t>
            </a:r>
            <a:r>
              <a:rPr lang="ru-RU" sz="1700" dirty="0" err="1">
                <a:solidFill>
                  <a:schemeClr val="bg1"/>
                </a:solidFill>
              </a:rPr>
              <a:t>ні</a:t>
            </a:r>
            <a:r>
              <a:rPr lang="ru-RU" sz="1700" dirty="0">
                <a:solidFill>
                  <a:schemeClr val="bg1"/>
                </a:solidFill>
              </a:rPr>
              <a:t> слава </a:t>
            </a:r>
            <a:r>
              <a:rPr lang="ru-RU" sz="1700" dirty="0" err="1">
                <a:solidFill>
                  <a:schemeClr val="bg1"/>
                </a:solidFill>
              </a:rPr>
              <a:t>ні</a:t>
            </a:r>
            <a:r>
              <a:rPr lang="ru-RU" sz="1700" dirty="0">
                <a:solidFill>
                  <a:schemeClr val="bg1"/>
                </a:solidFill>
              </a:rPr>
              <a:t> воля.</a:t>
            </a:r>
          </a:p>
          <a:p>
            <a:r>
              <a:rPr lang="ru-RU" sz="1700" dirty="0" err="1">
                <a:solidFill>
                  <a:schemeClr val="bg1"/>
                </a:solidFill>
              </a:rPr>
              <a:t>Яшчэ</a:t>
            </a:r>
            <a:r>
              <a:rPr lang="ru-RU" sz="1700" dirty="0">
                <a:solidFill>
                  <a:schemeClr val="bg1"/>
                </a:solidFill>
              </a:rPr>
              <a:t> нам, </a:t>
            </a:r>
            <a:r>
              <a:rPr lang="ru-RU" sz="1700" dirty="0" err="1">
                <a:solidFill>
                  <a:schemeClr val="bg1"/>
                </a:solidFill>
              </a:rPr>
              <a:t>браты</a:t>
            </a:r>
            <a:r>
              <a:rPr lang="ru-RU" sz="1700" dirty="0">
                <a:solidFill>
                  <a:schemeClr val="bg1"/>
                </a:solidFill>
              </a:rPr>
              <a:t> </a:t>
            </a:r>
            <a:r>
              <a:rPr lang="ru-RU" sz="1700" dirty="0" err="1">
                <a:solidFill>
                  <a:schemeClr val="bg1"/>
                </a:solidFill>
              </a:rPr>
              <a:t>маладыя</a:t>
            </a:r>
            <a:r>
              <a:rPr lang="ru-RU" sz="1700" dirty="0">
                <a:solidFill>
                  <a:schemeClr val="bg1"/>
                </a:solidFill>
              </a:rPr>
              <a:t>, </a:t>
            </a:r>
            <a:r>
              <a:rPr lang="ru-RU" sz="1700" dirty="0" err="1">
                <a:solidFill>
                  <a:schemeClr val="bg1"/>
                </a:solidFill>
              </a:rPr>
              <a:t>усміхнецца</a:t>
            </a:r>
            <a:r>
              <a:rPr lang="ru-RU" sz="1700" dirty="0">
                <a:solidFill>
                  <a:schemeClr val="bg1"/>
                </a:solidFill>
              </a:rPr>
              <a:t> доля.</a:t>
            </a:r>
          </a:p>
          <a:p>
            <a:r>
              <a:rPr lang="ru-RU" sz="1700" dirty="0" err="1">
                <a:solidFill>
                  <a:schemeClr val="bg1"/>
                </a:solidFill>
              </a:rPr>
              <a:t>Нашы</a:t>
            </a:r>
            <a:r>
              <a:rPr lang="ru-RU" sz="1700" dirty="0">
                <a:solidFill>
                  <a:schemeClr val="bg1"/>
                </a:solidFill>
              </a:rPr>
              <a:t> </a:t>
            </a:r>
            <a:r>
              <a:rPr lang="ru-RU" sz="1700" dirty="0" err="1">
                <a:solidFill>
                  <a:schemeClr val="bg1"/>
                </a:solidFill>
              </a:rPr>
              <a:t>ворагі</a:t>
            </a:r>
            <a:r>
              <a:rPr lang="ru-RU" sz="1700" dirty="0">
                <a:solidFill>
                  <a:schemeClr val="bg1"/>
                </a:solidFill>
              </a:rPr>
              <a:t> </a:t>
            </a:r>
            <a:r>
              <a:rPr lang="ru-RU" sz="1700" dirty="0" err="1">
                <a:solidFill>
                  <a:schemeClr val="bg1"/>
                </a:solidFill>
              </a:rPr>
              <a:t>загінуць</a:t>
            </a:r>
            <a:r>
              <a:rPr lang="ru-RU" sz="1700" dirty="0">
                <a:solidFill>
                  <a:schemeClr val="bg1"/>
                </a:solidFill>
              </a:rPr>
              <a:t>, як раса на </a:t>
            </a:r>
            <a:r>
              <a:rPr lang="ru-RU" sz="1700" dirty="0" err="1">
                <a:solidFill>
                  <a:schemeClr val="bg1"/>
                </a:solidFill>
              </a:rPr>
              <a:t>сонцы</a:t>
            </a:r>
            <a:r>
              <a:rPr lang="ru-RU" sz="1700" dirty="0">
                <a:solidFill>
                  <a:schemeClr val="bg1"/>
                </a:solidFill>
              </a:rPr>
              <a:t>,</a:t>
            </a:r>
          </a:p>
          <a:p>
            <a:r>
              <a:rPr lang="ru-RU" sz="1700" dirty="0" err="1">
                <a:solidFill>
                  <a:schemeClr val="bg1"/>
                </a:solidFill>
              </a:rPr>
              <a:t>Гаспадарыць</a:t>
            </a:r>
            <a:r>
              <a:rPr lang="ru-RU" sz="1700" dirty="0">
                <a:solidFill>
                  <a:schemeClr val="bg1"/>
                </a:solidFill>
              </a:rPr>
              <a:t> </a:t>
            </a:r>
            <a:r>
              <a:rPr lang="ru-RU" sz="1700" dirty="0" err="1">
                <a:solidFill>
                  <a:schemeClr val="bg1"/>
                </a:solidFill>
              </a:rPr>
              <a:t>будзем</a:t>
            </a:r>
            <a:r>
              <a:rPr lang="ru-RU" sz="1700" dirty="0">
                <a:solidFill>
                  <a:schemeClr val="bg1"/>
                </a:solidFill>
              </a:rPr>
              <a:t> </a:t>
            </a:r>
            <a:r>
              <a:rPr lang="ru-RU" sz="1700" dirty="0" err="1">
                <a:solidFill>
                  <a:schemeClr val="bg1"/>
                </a:solidFill>
              </a:rPr>
              <a:t>самі</a:t>
            </a:r>
            <a:r>
              <a:rPr lang="ru-RU" sz="1700" dirty="0">
                <a:solidFill>
                  <a:schemeClr val="bg1"/>
                </a:solidFill>
              </a:rPr>
              <a:t> у </a:t>
            </a:r>
            <a:r>
              <a:rPr lang="ru-RU" sz="1700" dirty="0" err="1">
                <a:solidFill>
                  <a:schemeClr val="bg1"/>
                </a:solidFill>
              </a:rPr>
              <a:t>сваёй</a:t>
            </a:r>
            <a:r>
              <a:rPr lang="ru-RU" sz="1700" dirty="0">
                <a:solidFill>
                  <a:schemeClr val="bg1"/>
                </a:solidFill>
              </a:rPr>
              <a:t> </a:t>
            </a:r>
            <a:r>
              <a:rPr lang="ru-RU" sz="1700" dirty="0" err="1">
                <a:solidFill>
                  <a:schemeClr val="bg1"/>
                </a:solidFill>
              </a:rPr>
              <a:t>старонцы</a:t>
            </a:r>
            <a:r>
              <a:rPr lang="ru-RU" sz="1700" dirty="0">
                <a:solidFill>
                  <a:schemeClr val="bg1"/>
                </a:solidFill>
              </a:rPr>
              <a:t>.</a:t>
            </a:r>
          </a:p>
          <a:p>
            <a:r>
              <a:rPr lang="ru-RU" sz="1700" dirty="0">
                <a:solidFill>
                  <a:schemeClr val="bg1"/>
                </a:solidFill>
              </a:rPr>
              <a:t>Душу з </a:t>
            </a:r>
            <a:r>
              <a:rPr lang="ru-RU" sz="1700" dirty="0" err="1">
                <a:solidFill>
                  <a:schemeClr val="bg1"/>
                </a:solidFill>
              </a:rPr>
              <a:t>целам</a:t>
            </a:r>
            <a:r>
              <a:rPr lang="ru-RU" sz="1700" dirty="0">
                <a:solidFill>
                  <a:schemeClr val="bg1"/>
                </a:solidFill>
              </a:rPr>
              <a:t> </a:t>
            </a:r>
            <a:r>
              <a:rPr lang="ru-RU" sz="1700" dirty="0" err="1">
                <a:solidFill>
                  <a:schemeClr val="bg1"/>
                </a:solidFill>
              </a:rPr>
              <a:t>пакладзем</a:t>
            </a:r>
            <a:r>
              <a:rPr lang="ru-RU" sz="1700" dirty="0">
                <a:solidFill>
                  <a:schemeClr val="bg1"/>
                </a:solidFill>
              </a:rPr>
              <a:t> мы за нашу </a:t>
            </a:r>
            <a:r>
              <a:rPr lang="ru-RU" sz="1700" dirty="0" err="1">
                <a:solidFill>
                  <a:schemeClr val="bg1"/>
                </a:solidFill>
              </a:rPr>
              <a:t>свабоду</a:t>
            </a:r>
            <a:r>
              <a:rPr lang="ru-RU" sz="1700" dirty="0">
                <a:solidFill>
                  <a:schemeClr val="bg1"/>
                </a:solidFill>
              </a:rPr>
              <a:t>,</a:t>
            </a:r>
          </a:p>
          <a:p>
            <a:r>
              <a:rPr lang="ru-RU" sz="1700" dirty="0">
                <a:solidFill>
                  <a:schemeClr val="bg1"/>
                </a:solidFill>
              </a:rPr>
              <a:t>Усе </a:t>
            </a:r>
            <a:r>
              <a:rPr lang="ru-RU" sz="1700" dirty="0" err="1">
                <a:solidFill>
                  <a:schemeClr val="bg1"/>
                </a:solidFill>
              </a:rPr>
              <a:t>пакажуць</a:t>
            </a:r>
            <a:r>
              <a:rPr lang="ru-RU" sz="1700" dirty="0">
                <a:solidFill>
                  <a:schemeClr val="bg1"/>
                </a:solidFill>
              </a:rPr>
              <a:t>, мы з </a:t>
            </a:r>
            <a:r>
              <a:rPr lang="ru-RU" sz="1700" dirty="0" err="1">
                <a:solidFill>
                  <a:schemeClr val="bg1"/>
                </a:solidFill>
              </a:rPr>
              <a:t>братамі</a:t>
            </a:r>
            <a:r>
              <a:rPr lang="ru-RU" sz="1700" dirty="0">
                <a:solidFill>
                  <a:schemeClr val="bg1"/>
                </a:solidFill>
              </a:rPr>
              <a:t> </a:t>
            </a:r>
            <a:r>
              <a:rPr lang="ru-RU" sz="1700" dirty="0" err="1">
                <a:solidFill>
                  <a:schemeClr val="bg1"/>
                </a:solidFill>
              </a:rPr>
              <a:t>казацкага</a:t>
            </a:r>
            <a:r>
              <a:rPr lang="ru-RU" sz="1700" dirty="0">
                <a:solidFill>
                  <a:schemeClr val="bg1"/>
                </a:solidFill>
              </a:rPr>
              <a:t> роду</a:t>
            </a:r>
            <a:r>
              <a:rPr lang="ru-RU" sz="1700" dirty="0" smtClean="0">
                <a:solidFill>
                  <a:schemeClr val="bg1"/>
                </a:solidFill>
              </a:rPr>
              <a:t>.</a:t>
            </a:r>
          </a:p>
          <a:p>
            <a:endParaRPr lang="ru-RU" sz="1700" dirty="0">
              <a:solidFill>
                <a:schemeClr val="bg1"/>
              </a:solidFill>
            </a:endParaRPr>
          </a:p>
          <a:p>
            <a:r>
              <a:rPr lang="ru-RU" sz="1700" dirty="0" err="1">
                <a:solidFill>
                  <a:schemeClr val="bg1"/>
                </a:solidFill>
              </a:rPr>
              <a:t>Англійською</a:t>
            </a:r>
            <a:r>
              <a:rPr lang="ru-RU" sz="1700" dirty="0" smtClean="0">
                <a:solidFill>
                  <a:schemeClr val="bg1"/>
                </a:solidFill>
              </a:rPr>
              <a:t>:</a:t>
            </a:r>
            <a:endParaRPr lang="ru-RU" sz="1700" dirty="0">
              <a:solidFill>
                <a:schemeClr val="bg1"/>
              </a:solidFill>
            </a:endParaRPr>
          </a:p>
          <a:p>
            <a:r>
              <a:rPr lang="en-US" sz="1700" dirty="0">
                <a:solidFill>
                  <a:schemeClr val="bg1"/>
                </a:solidFill>
              </a:rPr>
              <a:t>Ukraine's glory has not yet perished, nor her freedom.</a:t>
            </a:r>
          </a:p>
          <a:p>
            <a:r>
              <a:rPr lang="en-US" sz="1700" dirty="0">
                <a:solidFill>
                  <a:schemeClr val="bg1"/>
                </a:solidFill>
              </a:rPr>
              <a:t>Upon us, fellow compatriots, fate shall smile once more.</a:t>
            </a:r>
          </a:p>
          <a:p>
            <a:r>
              <a:rPr lang="en-US" sz="1700" dirty="0">
                <a:solidFill>
                  <a:schemeClr val="bg1"/>
                </a:solidFill>
              </a:rPr>
              <a:t>Our enemies will vanish, like dew in the morning sun,</a:t>
            </a:r>
          </a:p>
          <a:p>
            <a:r>
              <a:rPr lang="en-US" sz="1700" dirty="0">
                <a:solidFill>
                  <a:schemeClr val="bg1"/>
                </a:solidFill>
              </a:rPr>
              <a:t>And we too shall rule, brothers, in a free land of our own.</a:t>
            </a:r>
          </a:p>
          <a:p>
            <a:r>
              <a:rPr lang="en-US" sz="1700" dirty="0">
                <a:solidFill>
                  <a:schemeClr val="bg1"/>
                </a:solidFill>
              </a:rPr>
              <a:t>Souls and bodies we'll lay down, all for our freedom,</a:t>
            </a:r>
          </a:p>
          <a:p>
            <a:r>
              <a:rPr lang="en-US" sz="1700" dirty="0">
                <a:solidFill>
                  <a:schemeClr val="bg1"/>
                </a:solidFill>
              </a:rPr>
              <a:t>And we will show that we, brothers, are of the Cossack nation</a:t>
            </a:r>
            <a:r>
              <a:rPr lang="en-US" dirty="0"/>
              <a:t>!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371986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8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5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8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7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8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8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21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8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23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8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29" dur="5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8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8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33" dur="500" fill="hold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8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35" dur="500" fill="hold"/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8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8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39" dur="500" fill="hold"/>
                                        <p:tgtEl>
                                          <p:spTgt spid="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8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41" dur="500" fill="hold"/>
                                        <p:tgtEl>
                                          <p:spTgt spid="4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45" dur="500" fill="hold"/>
                                        <p:tgtEl>
                                          <p:spTgt spid="4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8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47" dur="500" fill="hold"/>
                                        <p:tgtEl>
                                          <p:spTgt spid="4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8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49" dur="500" fill="hold"/>
                                        <p:tgtEl>
                                          <p:spTgt spid="4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8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51" dur="500" fill="hold"/>
                                        <p:tgtEl>
                                          <p:spTgt spid="4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8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53" dur="500" fill="hold"/>
                                        <p:tgtEl>
                                          <p:spTgt spid="4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8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55" dur="500" fill="hold"/>
                                        <p:tgtEl>
                                          <p:spTgt spid="4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8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57" dur="500" fill="hold"/>
                                        <p:tgtEl>
                                          <p:spTgt spid="4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9218" name="Picture 2" descr="D:\Рабочий стол\21_1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2516" y="8924"/>
            <a:ext cx="9199984" cy="68490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-9331" y="0"/>
            <a:ext cx="9199984" cy="747897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160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Д</a:t>
            </a:r>
            <a:r>
              <a:rPr lang="uk-UA" sz="16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ЯКУЮ ЗА УВАГУ!!!</a:t>
            </a:r>
            <a:endParaRPr lang="ru-RU" sz="160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6446740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851</Words>
  <Application>Microsoft Office PowerPoint</Application>
  <PresentationFormat>Экран (4:3)</PresentationFormat>
  <Paragraphs>61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Юля</dc:creator>
  <cp:lastModifiedBy>Юля</cp:lastModifiedBy>
  <cp:revision>5</cp:revision>
  <dcterms:created xsi:type="dcterms:W3CDTF">2014-11-15T19:31:47Z</dcterms:created>
  <dcterms:modified xsi:type="dcterms:W3CDTF">2014-11-15T20:18:16Z</dcterms:modified>
</cp:coreProperties>
</file>