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9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7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7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0634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2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54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87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0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04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88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9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6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7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0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7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3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E79F6-DF54-4536-AD32-C08A144A59FD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12B1-99B8-4418-B3AC-76D33366D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18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6455" y="451692"/>
            <a:ext cx="9001462" cy="186185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Клод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Дебюссі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6455" y="3316520"/>
            <a:ext cx="9001462" cy="1655762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французький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композитор,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музикальний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критик.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7575" y="4649117"/>
            <a:ext cx="5651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Презентацію підготував учень 8-а класу</a:t>
            </a:r>
          </a:p>
          <a:p>
            <a:r>
              <a:rPr lang="uk-UA" dirty="0" err="1" smtClean="0"/>
              <a:t>Гайдамаха</a:t>
            </a:r>
            <a:r>
              <a:rPr lang="uk-UA" dirty="0" smtClean="0"/>
              <a:t> Данило</a:t>
            </a:r>
            <a:endParaRPr lang="ru-RU" dirty="0"/>
          </a:p>
        </p:txBody>
      </p:sp>
      <p:pic>
        <p:nvPicPr>
          <p:cNvPr id="5" name="Klod_Debyuss_Bergamas_ka_syu_ta_-_M_syachne_syayvo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Короткі відомості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643" y="2022930"/>
            <a:ext cx="10353762" cy="36951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Повне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ім'я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Ашіль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-Клод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Дебюссі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Дата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народження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1862</a:t>
            </a:r>
          </a:p>
          <a:p>
            <a:pPr marL="0" indent="0">
              <a:buNone/>
            </a:pP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Місце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народження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Сен-Жермен-ан-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Ле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Дата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смерті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березня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1918 (55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років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Місце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смерті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Париж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Країна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                            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Франція</a:t>
            </a:r>
            <a:endParaRPr lang="ru-RU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Професія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композитор 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Франції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XX 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століття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критик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Жанр	                            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імпресіонізм</a:t>
            </a:r>
            <a:endParaRPr lang="ru-RU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Нагороди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Кавалер 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ордена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Почесного</a:t>
            </a:r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легіону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95" y="1935921"/>
            <a:ext cx="2977767" cy="38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Стиль музики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</a:rPr>
              <a:t>клода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</a:rPr>
              <a:t>дебюссі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4020" y="2033773"/>
            <a:ext cx="3316076" cy="383270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Писав в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стилі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який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називається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імпресіонізмом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терміном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який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він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ніколи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не любив.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не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тільки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одним з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найзначніших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французьких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композиторів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але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також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однією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найзначніших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фігур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музиці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рубежі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XIX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і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XX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століть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Й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ого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музика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є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перехідною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формою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від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пізньої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романтичної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музики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модернізму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музиці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XX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сторіччя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02" y="2171484"/>
            <a:ext cx="2725797" cy="355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5" y="312145"/>
            <a:ext cx="4495487" cy="1326321"/>
          </a:xfrm>
        </p:spPr>
        <p:txBody>
          <a:bodyPr/>
          <a:lstStyle/>
          <a:p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біографія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5" y="1638466"/>
            <a:ext cx="4489979" cy="424454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Народився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містечку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Сен-Жермен-ан-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Ле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поблизу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Парижа.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Музичну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освіту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здобув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Паризькій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консерваторії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(1872–1884), де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займався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у А. Ф.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Мармонтеля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клас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фортепіано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), Е.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Гіро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клас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композиції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). У 1881 і 1882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відвідав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Росію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Після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закінчення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консерваторії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отримав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Римську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премію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(за кантату «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Блудний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син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»), в 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1885—1886 жив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у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Римі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У 1887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повернувся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до Парижа,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зближувався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з гуртом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поетів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художників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представників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символізму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й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імпресіонізму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виступав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піаніст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диригент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виконання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власних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творів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а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також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як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музичний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критик (з 1901). В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останні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роки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життя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концертував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Англії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Італії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Росії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переважно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з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власними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творами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Помер у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Парижі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03" y="1638466"/>
            <a:ext cx="3237107" cy="42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творчість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582" y="2228267"/>
            <a:ext cx="10830186" cy="4029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— основоположник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музичного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імпресіонізму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У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своїй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творчості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спирався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французькі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музичні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традиції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музика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французьких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клавесиністів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лірична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опера і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романс.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Значним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був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вплив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російської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музики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а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також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французької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символістської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поезії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імпресіоністського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живопису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втілив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музиці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швидкоплинні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враження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якнайтонші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відтінки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людських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емоцій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явищ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природи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наприклад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«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Прелюдія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до „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Післяполуденного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відпочинку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фавна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“»,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якій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проявилися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характерні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музики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хиткість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настроїв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витонченість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вишуканість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примхливість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мелодики,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колористичність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гармонії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4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975" y="638978"/>
            <a:ext cx="8449938" cy="567368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55922" y="844331"/>
            <a:ext cx="7866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Один з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найзначніших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творів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— опера «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Пеллеас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Мелізанда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».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Цьому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твору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властиві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тонкий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психологізм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яскрава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емоційність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вираженні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почуттів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героїв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Відгомони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цього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твору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виявляються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в операх Дж.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Пуччіні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Б.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Бартока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Ф.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Пуленка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І. Ф.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Стравінського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C.C.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Прокоф'єва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Блискучістю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і в той же час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прозорістю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оркестрової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палітри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відмічені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3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симфонічних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ескізи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«Море» (1905) —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найкрупніший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симфонічний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твір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Композитор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збагатив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засоби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музичної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виразності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оркестрову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фортепіанну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палітру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Він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створив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імпресіоністську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мелодику,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відрізняється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гнучкістю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нюансів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і, в той же час,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розпливчатістю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У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деяких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творах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— «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Бергамаська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сюїта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» для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фортепіано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(1890),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музика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містерії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Р.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Д'аннунцио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«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Мучеництво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св. Себастьяна» (1911), балет «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Ігри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» (1912) та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ін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—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виявляються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риси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властиві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згодом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неокласицизму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вони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демонструють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подальші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пошуки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області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тембрових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фарб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колористичних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зіставлень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створив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новий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фортепіанний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стиль (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етюди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прелюдії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Його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24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прелюдії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фортепіано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(1-й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зошит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— 1910, 2-й — 1913), з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поетичними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назвами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(«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Дельфійські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танцівниці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», «Звуки й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аромати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розвіваються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вечірньому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повітрі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», «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Дівчина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волоссям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кольору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льону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» і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ін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.),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створюють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образи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м'яких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деколи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нереальних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пейзажів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імітують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пластику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танцювальних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рухів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навівають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поетичні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бачення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жанрові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картини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Творчість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Дебюссі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одного з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найбільших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майстрів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ХХ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століття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мала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істотний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вплив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композиторів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багатьох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країн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592" y="1689253"/>
            <a:ext cx="10433578" cy="3764096"/>
          </a:xfrm>
        </p:spPr>
        <p:txBody>
          <a:bodyPr>
            <a:normAutofit/>
          </a:bodyPr>
          <a:lstStyle/>
          <a:p>
            <a:r>
              <a:rPr lang="uk-UA" sz="9600" dirty="0" smtClean="0"/>
              <a:t>Дякую за увагу!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7036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TC104033921[[fn=Дамаск]]</Template>
  <TotalTime>1325</TotalTime>
  <Words>547</Words>
  <Application>Microsoft Office PowerPoint</Application>
  <PresentationFormat>Широкоэкранный</PresentationFormat>
  <Paragraphs>23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Rockwell</vt:lpstr>
      <vt:lpstr>Damask</vt:lpstr>
      <vt:lpstr> Клод Дебюссі</vt:lpstr>
      <vt:lpstr>Короткі відомості</vt:lpstr>
      <vt:lpstr>Стиль музики клода дебюссі</vt:lpstr>
      <vt:lpstr>біографія</vt:lpstr>
      <vt:lpstr>творчість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Клод Дебюссі</dc:title>
  <dc:creator>Пользователь Windows</dc:creator>
  <cp:lastModifiedBy>Пользователь Windows</cp:lastModifiedBy>
  <cp:revision>8</cp:revision>
  <dcterms:created xsi:type="dcterms:W3CDTF">2014-03-04T19:28:34Z</dcterms:created>
  <dcterms:modified xsi:type="dcterms:W3CDTF">2014-03-06T07:26:52Z</dcterms:modified>
</cp:coreProperties>
</file>