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6" r:id="rId11"/>
    <p:sldId id="268" r:id="rId12"/>
    <p:sldId id="267" r:id="rId13"/>
    <p:sldId id="279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74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5572140"/>
            <a:ext cx="4357718" cy="714380"/>
          </a:xfrm>
        </p:spPr>
        <p:txBody>
          <a:bodyPr/>
          <a:lstStyle/>
          <a:p>
            <a:r>
              <a:rPr lang="uk-UA" sz="4400" b="1" dirty="0" smtClean="0"/>
              <a:t/>
            </a:r>
            <a:br>
              <a:rPr lang="uk-UA" sz="4400" b="1" dirty="0" smtClean="0"/>
            </a:br>
            <a:r>
              <a:rPr lang="uk-UA" sz="4400" b="1" dirty="0" smtClean="0"/>
              <a:t>Ленін Володимир </a:t>
            </a:r>
            <a:r>
              <a:rPr lang="uk-UA" sz="4400" b="1" dirty="0" smtClean="0"/>
              <a:t>Ілліч</a:t>
            </a:r>
            <a:r>
              <a:rPr sz="4400" b="1" smtClean="0"/>
              <a:t/>
            </a:r>
            <a:br>
              <a:rPr sz="4400" b="1" smtClean="0"/>
            </a:b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ru-RU" sz="4400" dirty="0" smtClean="0"/>
              <a:t>22 </a:t>
            </a:r>
            <a:r>
              <a:rPr lang="ru-RU" sz="4400" dirty="0" err="1" smtClean="0"/>
              <a:t>квітня</a:t>
            </a:r>
            <a:r>
              <a:rPr lang="ru-RU" sz="4400" dirty="0" smtClean="0"/>
              <a:t> 1870</a:t>
            </a:r>
            <a:r>
              <a:rPr sz="4400" smtClean="0"/>
              <a:t> </a:t>
            </a:r>
            <a:br>
              <a:rPr sz="4400" smtClean="0"/>
            </a:br>
            <a:r>
              <a:rPr sz="4400" smtClean="0"/>
              <a:t>-</a:t>
            </a:r>
            <a:br>
              <a:rPr sz="4400" smtClean="0"/>
            </a:br>
            <a:r>
              <a:rPr lang="ru-RU" sz="4400" u="sng" dirty="0" smtClean="0"/>
              <a:t>21 </a:t>
            </a:r>
            <a:r>
              <a:rPr lang="ru-RU" sz="4400" u="sng" dirty="0" err="1" smtClean="0"/>
              <a:t>січня</a:t>
            </a:r>
            <a:r>
              <a:rPr lang="ru-RU" sz="4400" dirty="0" smtClean="0"/>
              <a:t> 1924</a:t>
            </a:r>
            <a:r>
              <a:rPr sz="4000" smtClean="0"/>
              <a:t/>
            </a:r>
            <a:br>
              <a:rPr sz="4000" smtClean="0"/>
            </a:br>
            <a:endParaRPr lang="ru-RU" sz="4000" dirty="0"/>
          </a:p>
        </p:txBody>
      </p:sp>
      <p:pic>
        <p:nvPicPr>
          <p:cNvPr id="9" name="Рисунок 8" descr="Лідер_Російської_комуністичної_партії_(більшовиків),_19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4005535" cy="59094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642918"/>
            <a:ext cx="5214974" cy="5738834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Вже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перебуваючи</a:t>
            </a:r>
            <a:r>
              <a:rPr lang="ru-RU" sz="4000" dirty="0" smtClean="0"/>
              <a:t> у </a:t>
            </a:r>
            <a:r>
              <a:rPr lang="ru-RU" sz="4000" dirty="0" err="1" smtClean="0"/>
              <a:t>еміграції</a:t>
            </a:r>
            <a:r>
              <a:rPr lang="ru-RU" sz="4000" dirty="0" smtClean="0"/>
              <a:t>, </a:t>
            </a:r>
            <a:r>
              <a:rPr lang="ru-RU" sz="4000" dirty="0" smtClean="0"/>
              <a:t>1909 року </a:t>
            </a:r>
            <a:r>
              <a:rPr lang="ru-RU" sz="4000" dirty="0" err="1" smtClean="0"/>
              <a:t>Ленін</a:t>
            </a:r>
            <a:r>
              <a:rPr lang="ru-RU" sz="4000" dirty="0" smtClean="0"/>
              <a:t> </a:t>
            </a:r>
            <a:r>
              <a:rPr lang="ru-RU" sz="4000" dirty="0" err="1" smtClean="0"/>
              <a:t>опублікував</a:t>
            </a:r>
            <a:r>
              <a:rPr lang="ru-RU" sz="4000" dirty="0" smtClean="0"/>
              <a:t> свою </a:t>
            </a:r>
            <a:r>
              <a:rPr lang="ru-RU" sz="4000" dirty="0" err="1" smtClean="0"/>
              <a:t>головну</a:t>
            </a:r>
            <a:r>
              <a:rPr lang="ru-RU" sz="4000" dirty="0" smtClean="0"/>
              <a:t> роботу «</a:t>
            </a:r>
            <a:r>
              <a:rPr lang="ru-RU" sz="4000" dirty="0" err="1" smtClean="0"/>
              <a:t>Матеріалізм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емпіріокритицизм</a:t>
            </a:r>
            <a:r>
              <a:rPr lang="ru-RU" sz="4000" dirty="0" smtClean="0"/>
              <a:t>».</a:t>
            </a:r>
            <a:endParaRPr lang="ru-RU" sz="4000" dirty="0"/>
          </a:p>
        </p:txBody>
      </p:sp>
      <p:pic>
        <p:nvPicPr>
          <p:cNvPr id="4" name="Рисунок 3" descr="250px-Materialism-and-Empirio-Critic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500042"/>
            <a:ext cx="3817942" cy="56047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305800" cy="1981200"/>
          </a:xfrm>
        </p:spPr>
        <p:txBody>
          <a:bodyPr/>
          <a:lstStyle/>
          <a:p>
            <a:r>
              <a:rPr lang="ru-RU" sz="13800" b="1" dirty="0" smtClean="0"/>
              <a:t>1917–1924</a:t>
            </a:r>
            <a:r>
              <a:rPr lang="ru-RU" sz="6000" b="1" dirty="0" smtClean="0"/>
              <a:t>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571480"/>
            <a:ext cx="8686800" cy="600079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Ленін</a:t>
            </a:r>
            <a:r>
              <a:rPr lang="ru-RU" dirty="0" smtClean="0"/>
              <a:t> </a:t>
            </a:r>
            <a:r>
              <a:rPr lang="ru-RU" dirty="0" err="1" smtClean="0"/>
              <a:t>повернувся</a:t>
            </a:r>
            <a:r>
              <a:rPr lang="ru-RU" dirty="0" smtClean="0"/>
              <a:t> до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 </a:t>
            </a:r>
            <a:r>
              <a:rPr lang="ru-RU" dirty="0" err="1" smtClean="0"/>
              <a:t>Лютневої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</a:t>
            </a:r>
            <a:r>
              <a:rPr lang="ru-RU" dirty="0" smtClean="0"/>
              <a:t>1917.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Хай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соціалістична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!»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Серов_-_Ленин_на_II_Всероссийском_съезде_совет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142983"/>
            <a:ext cx="6429420" cy="4757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3686172" cy="5524520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Ленін</a:t>
            </a:r>
            <a:r>
              <a:rPr lang="ru-RU" sz="3200" dirty="0" smtClean="0"/>
              <a:t> у </a:t>
            </a:r>
            <a:r>
              <a:rPr lang="ru-RU" sz="3200" dirty="0" err="1" smtClean="0"/>
              <a:t>гримі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останнього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підпілля</a:t>
            </a:r>
            <a:r>
              <a:rPr lang="ru-RU" sz="3200" dirty="0" smtClean="0"/>
              <a:t>. </a:t>
            </a:r>
            <a:r>
              <a:rPr lang="ru-RU" sz="3200" dirty="0" err="1" smtClean="0"/>
              <a:t>Картка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посвідченні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на</a:t>
            </a:r>
            <a:r>
              <a:rPr lang="ru-RU" sz="3200" dirty="0" smtClean="0"/>
              <a:t> </a:t>
            </a:r>
            <a:r>
              <a:rPr lang="ru-RU" sz="3200" dirty="0" err="1" smtClean="0"/>
              <a:t>ім'я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робочого</a:t>
            </a:r>
            <a:r>
              <a:rPr lang="ru-RU" sz="3200" dirty="0" smtClean="0"/>
              <a:t> К. П. </a:t>
            </a:r>
            <a:r>
              <a:rPr lang="ru-RU" sz="3200" dirty="0" err="1" smtClean="0"/>
              <a:t>Іванова</a:t>
            </a:r>
            <a:r>
              <a:rPr lang="ru-RU" sz="3200" dirty="0" smtClean="0"/>
              <a:t>, за </a:t>
            </a:r>
            <a:r>
              <a:rPr lang="ru-RU" sz="3200" dirty="0" err="1" smtClean="0"/>
              <a:t>яким</a:t>
            </a:r>
            <a:r>
              <a:rPr lang="ru-RU" sz="3200" dirty="0" smtClean="0"/>
              <a:t> </a:t>
            </a:r>
            <a:r>
              <a:rPr lang="ru-RU" sz="3200" dirty="0" err="1" smtClean="0"/>
              <a:t>Ленін</a:t>
            </a:r>
            <a:r>
              <a:rPr lang="ru-RU" sz="3200" dirty="0" smtClean="0"/>
              <a:t> жив ​​нелегально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липневих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днів</a:t>
            </a:r>
            <a:r>
              <a:rPr lang="ru-RU" sz="3200" dirty="0" smtClean="0"/>
              <a:t> 1917</a:t>
            </a:r>
            <a:endParaRPr lang="ru-RU" sz="3200" dirty="0"/>
          </a:p>
        </p:txBody>
      </p:sp>
      <p:pic>
        <p:nvPicPr>
          <p:cNvPr id="4" name="Рисунок 3" descr="220px-Lenin-last-underground,_1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28604"/>
            <a:ext cx="4365636" cy="57745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500042"/>
            <a:ext cx="3871882" cy="5905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жовтні</a:t>
            </a:r>
            <a:r>
              <a:rPr lang="ru-RU" sz="2800" dirty="0" smtClean="0"/>
              <a:t> 1917,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безпосередньо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підготовкою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повстання</a:t>
            </a:r>
            <a:r>
              <a:rPr lang="ru-RU" sz="2800" dirty="0" smtClean="0"/>
              <a:t>, нелегально </a:t>
            </a:r>
            <a:r>
              <a:rPr lang="ru-RU" sz="2800" dirty="0" err="1" smtClean="0"/>
              <a:t>перебрався</a:t>
            </a:r>
            <a:r>
              <a:rPr lang="ru-RU" sz="2800" dirty="0" smtClean="0"/>
              <a:t> до Петрограда, а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smtClean="0"/>
              <a:t>7 - 8 листопада 1917 </a:t>
            </a:r>
            <a:r>
              <a:rPr lang="ru-RU" sz="2800" dirty="0" smtClean="0"/>
              <a:t>в </a:t>
            </a:r>
            <a:r>
              <a:rPr lang="ru-RU" sz="2800" dirty="0" err="1" smtClean="0"/>
              <a:t>Петрограді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захопив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 </a:t>
            </a:r>
            <a:r>
              <a:rPr lang="ru-RU" sz="2800" dirty="0" err="1" smtClean="0"/>
              <a:t>більшовицькою</a:t>
            </a:r>
            <a:r>
              <a:rPr lang="ru-RU" sz="2800" dirty="0" smtClean="0"/>
              <a:t> </a:t>
            </a:r>
            <a:r>
              <a:rPr lang="ru-RU" sz="2800" dirty="0" smtClean="0"/>
              <a:t>       </a:t>
            </a:r>
            <a:r>
              <a:rPr lang="ru-RU" sz="2800" dirty="0" err="1" smtClean="0"/>
              <a:t>партією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владу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000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4214842" cy="5740056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85728"/>
            <a:ext cx="3929090" cy="4857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 </a:t>
            </a:r>
            <a:r>
              <a:rPr lang="ru-RU" sz="3200" dirty="0" err="1" smtClean="0"/>
              <a:t>Ленін</a:t>
            </a:r>
            <a:r>
              <a:rPr lang="ru-RU" sz="3200" dirty="0" smtClean="0"/>
              <a:t> став </a:t>
            </a:r>
            <a:r>
              <a:rPr lang="ru-RU" sz="3200" dirty="0" err="1" smtClean="0"/>
              <a:t>натхненником</a:t>
            </a:r>
            <a:r>
              <a:rPr lang="ru-RU" sz="3200" dirty="0" smtClean="0"/>
              <a:t> та </a:t>
            </a:r>
            <a:r>
              <a:rPr lang="ru-RU" sz="3200" dirty="0" err="1" smtClean="0"/>
              <a:t>організатором</a:t>
            </a:r>
            <a:r>
              <a:rPr lang="ru-RU" sz="3200" dirty="0" smtClean="0"/>
              <a:t> не </a:t>
            </a:r>
            <a:r>
              <a:rPr lang="ru-RU" sz="3200" dirty="0" err="1" smtClean="0"/>
              <a:t>лише</a:t>
            </a:r>
            <a:r>
              <a:rPr lang="ru-RU" sz="3200" dirty="0" smtClean="0"/>
              <a:t> перемоги </a:t>
            </a:r>
            <a:r>
              <a:rPr lang="ru-RU" sz="3200" dirty="0" err="1" smtClean="0"/>
              <a:t>більшовиків</a:t>
            </a:r>
            <a:r>
              <a:rPr lang="ru-RU" sz="3200" dirty="0" smtClean="0"/>
              <a:t> у </a:t>
            </a:r>
            <a:r>
              <a:rPr lang="ru-RU" sz="3200" dirty="0" err="1" smtClean="0"/>
              <a:t>Росії</a:t>
            </a:r>
            <a:r>
              <a:rPr lang="ru-RU" sz="3200" dirty="0" smtClean="0"/>
              <a:t>, а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завоювання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Росією</a:t>
            </a:r>
            <a:r>
              <a:rPr lang="ru-RU" sz="3200" dirty="0" smtClean="0"/>
              <a:t> </a:t>
            </a:r>
            <a:r>
              <a:rPr lang="ru-RU" sz="3200" dirty="0" err="1" smtClean="0"/>
              <a:t>майже</a:t>
            </a:r>
            <a:r>
              <a:rPr lang="ru-RU" sz="3200" dirty="0" smtClean="0"/>
              <a:t> </a:t>
            </a:r>
            <a:r>
              <a:rPr lang="ru-RU" sz="3200" dirty="0" err="1" smtClean="0"/>
              <a:t>всіх</a:t>
            </a:r>
            <a:r>
              <a:rPr lang="ru-RU" sz="3200" dirty="0" smtClean="0"/>
              <a:t> </a:t>
            </a:r>
            <a:r>
              <a:rPr lang="ru-RU" sz="3200" dirty="0" err="1" smtClean="0"/>
              <a:t>незалежних</a:t>
            </a:r>
            <a:r>
              <a:rPr lang="ru-RU" sz="3200" dirty="0" smtClean="0"/>
              <a:t> держав,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утворилися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руїнах</a:t>
            </a:r>
            <a:r>
              <a:rPr lang="ru-RU" sz="3200" dirty="0" smtClean="0"/>
              <a:t> </a:t>
            </a:r>
            <a:r>
              <a:rPr lang="ru-RU" sz="3200" dirty="0" err="1" smtClean="0"/>
              <a:t>Російської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імперії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3538550" cy="5250131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8"/>
            <a:ext cx="4043362" cy="5738834"/>
          </a:xfrm>
        </p:spPr>
        <p:txBody>
          <a:bodyPr>
            <a:noAutofit/>
          </a:bodyPr>
          <a:lstStyle/>
          <a:p>
            <a:r>
              <a:rPr lang="ru-RU" sz="3200" dirty="0" smtClean="0"/>
              <a:t>У </a:t>
            </a:r>
            <a:r>
              <a:rPr lang="ru-RU" sz="3200" dirty="0" err="1" smtClean="0"/>
              <a:t>березні</a:t>
            </a:r>
            <a:r>
              <a:rPr lang="ru-RU" sz="3200" dirty="0" smtClean="0"/>
              <a:t> 1919 для </a:t>
            </a:r>
            <a:r>
              <a:rPr lang="ru-RU" sz="3200" dirty="0" err="1" smtClean="0"/>
              <a:t>керівництва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світовим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комуністичним</a:t>
            </a:r>
            <a:r>
              <a:rPr lang="ru-RU" sz="3200" dirty="0" smtClean="0"/>
              <a:t> </a:t>
            </a:r>
            <a:r>
              <a:rPr lang="ru-RU" sz="3200" dirty="0" err="1" smtClean="0"/>
              <a:t>рухом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метою </a:t>
            </a:r>
            <a:r>
              <a:rPr lang="ru-RU" sz="3200" dirty="0" err="1" smtClean="0"/>
              <a:t>здійснення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революції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російські</a:t>
            </a:r>
            <a:r>
              <a:rPr lang="ru-RU" sz="3200" dirty="0" smtClean="0"/>
              <a:t> </a:t>
            </a:r>
            <a:r>
              <a:rPr lang="ru-RU" sz="3200" dirty="0" err="1" smtClean="0"/>
              <a:t>більшовики</a:t>
            </a:r>
            <a:r>
              <a:rPr lang="ru-RU" sz="3200" dirty="0" smtClean="0"/>
              <a:t> на </a:t>
            </a:r>
            <a:r>
              <a:rPr lang="ru-RU" sz="3200" dirty="0" err="1" smtClean="0"/>
              <a:t>чолі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Леніним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заснували</a:t>
            </a:r>
            <a:r>
              <a:rPr lang="ru-RU" sz="3200" dirty="0" smtClean="0"/>
              <a:t> </a:t>
            </a:r>
            <a:r>
              <a:rPr lang="ru-RU" sz="3200" dirty="0" smtClean="0"/>
              <a:t>               </a:t>
            </a:r>
            <a:r>
              <a:rPr lang="ru-RU" sz="3200" dirty="0" err="1" smtClean="0"/>
              <a:t>Комуністичний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Інтернаціонал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28604"/>
            <a:ext cx="3819185" cy="6206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643966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1921 року </a:t>
            </a:r>
            <a:r>
              <a:rPr lang="ru-RU" dirty="0" err="1" smtClean="0"/>
              <a:t>наполіг</a:t>
            </a:r>
            <a:r>
              <a:rPr lang="ru-RU" dirty="0" smtClean="0"/>
              <a:t> на </a:t>
            </a:r>
            <a:r>
              <a:rPr lang="ru-RU" dirty="0" err="1" smtClean="0"/>
              <a:t>переході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 «</a:t>
            </a:r>
            <a:r>
              <a:rPr lang="ru-RU" dirty="0" err="1" smtClean="0"/>
              <a:t>воєнного</a:t>
            </a:r>
            <a:r>
              <a:rPr lang="ru-RU" dirty="0" smtClean="0"/>
              <a:t> </a:t>
            </a:r>
            <a:r>
              <a:rPr lang="ru-RU" dirty="0" err="1" smtClean="0"/>
              <a:t>комунізму</a:t>
            </a:r>
            <a:r>
              <a:rPr lang="ru-RU" dirty="0" smtClean="0"/>
              <a:t>» до так </a:t>
            </a:r>
            <a:r>
              <a:rPr lang="ru-RU" dirty="0" err="1" smtClean="0"/>
              <a:t>званої</a:t>
            </a:r>
            <a:r>
              <a:rPr lang="ru-RU" dirty="0" smtClean="0"/>
              <a:t> 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1922 року </a:t>
            </a:r>
            <a:r>
              <a:rPr lang="ru-RU" dirty="0" err="1" smtClean="0"/>
              <a:t>виступив</a:t>
            </a:r>
            <a:r>
              <a:rPr lang="ru-RU" dirty="0" smtClean="0"/>
              <a:t> </a:t>
            </a:r>
            <a:r>
              <a:rPr lang="ru-RU" dirty="0" err="1" smtClean="0"/>
              <a:t>ініціатором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 СРСР.</a:t>
            </a:r>
          </a:p>
          <a:p>
            <a:endParaRPr lang="ru-RU" dirty="0"/>
          </a:p>
        </p:txBody>
      </p:sp>
      <p:pic>
        <p:nvPicPr>
          <p:cNvPr id="4" name="Рисунок 3" descr="lenin_bd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928802"/>
            <a:ext cx="6643734" cy="4714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4043362" cy="635798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грудня</a:t>
            </a:r>
            <a:r>
              <a:rPr lang="ru-RU" sz="3200" dirty="0" smtClean="0"/>
              <a:t> </a:t>
            </a:r>
            <a:r>
              <a:rPr lang="ru-RU" sz="3200" dirty="0" smtClean="0"/>
              <a:t>1922 </a:t>
            </a:r>
            <a:r>
              <a:rPr lang="ru-RU" sz="3200" dirty="0" err="1" smtClean="0"/>
              <a:t>Ленін</a:t>
            </a:r>
            <a:r>
              <a:rPr lang="ru-RU" sz="3200" dirty="0" smtClean="0"/>
              <a:t>, —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погіршення</a:t>
            </a:r>
            <a:r>
              <a:rPr lang="ru-RU" sz="3200" dirty="0" smtClean="0"/>
              <a:t> стану </a:t>
            </a:r>
            <a:r>
              <a:rPr lang="ru-RU" sz="3200" dirty="0" err="1" smtClean="0"/>
              <a:t>здоров'я</a:t>
            </a:r>
            <a:r>
              <a:rPr lang="ru-RU" sz="3200" dirty="0" smtClean="0"/>
              <a:t>, — </a:t>
            </a:r>
            <a:r>
              <a:rPr lang="ru-RU" sz="3200" dirty="0" err="1" smtClean="0"/>
              <a:t>і</a:t>
            </a:r>
            <a:r>
              <a:rPr lang="ru-RU" sz="3200" dirty="0" smtClean="0"/>
              <a:t> до </a:t>
            </a:r>
            <a:r>
              <a:rPr lang="ru-RU" sz="3200" dirty="0" err="1" smtClean="0"/>
              <a:t>самої</a:t>
            </a:r>
            <a:r>
              <a:rPr lang="ru-RU" sz="3200" dirty="0" smtClean="0"/>
              <a:t> </a:t>
            </a:r>
            <a:r>
              <a:rPr lang="ru-RU" sz="3200" dirty="0" err="1" smtClean="0"/>
              <a:t>смерті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був</a:t>
            </a:r>
            <a:r>
              <a:rPr lang="ru-RU" sz="3200" dirty="0" smtClean="0"/>
              <a:t> </a:t>
            </a:r>
            <a:r>
              <a:rPr lang="ru-RU" sz="3200" dirty="0" err="1" smtClean="0"/>
              <a:t>фактично</a:t>
            </a:r>
            <a:r>
              <a:rPr lang="ru-RU" sz="3200" dirty="0" smtClean="0"/>
              <a:t> </a:t>
            </a:r>
            <a:r>
              <a:rPr lang="ru-RU" sz="3200" dirty="0" err="1" smtClean="0"/>
              <a:t>усунений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керівництва</a:t>
            </a:r>
            <a:r>
              <a:rPr lang="ru-RU" sz="3200" dirty="0" smtClean="0"/>
              <a:t> державою та </a:t>
            </a:r>
            <a:r>
              <a:rPr lang="ru-RU" sz="3200" dirty="0" err="1" smtClean="0"/>
              <a:t>партією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 descr="Ленин_в_Горках_(19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28604"/>
            <a:ext cx="4500594" cy="6052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7143768" y="5214950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І. </a:t>
            </a:r>
            <a:r>
              <a:rPr lang="ru-RU" dirty="0" err="1" smtClean="0"/>
              <a:t>Ленін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хвороби</a:t>
            </a:r>
            <a:r>
              <a:rPr lang="ru-RU" dirty="0" smtClean="0"/>
              <a:t>. </a:t>
            </a:r>
            <a:r>
              <a:rPr lang="ru-RU" dirty="0" err="1" smtClean="0"/>
              <a:t>Підмосковні</a:t>
            </a:r>
            <a:r>
              <a:rPr lang="ru-RU" dirty="0" smtClean="0"/>
              <a:t> Горки. 1923.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b2bf1a24f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357166"/>
            <a:ext cx="7429552" cy="6122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500042"/>
            <a:ext cx="4471990" cy="5595958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 err="1" smtClean="0"/>
              <a:t>Російський</a:t>
            </a:r>
            <a:r>
              <a:rPr lang="ru-RU" sz="4000" dirty="0" smtClean="0"/>
              <a:t> </a:t>
            </a:r>
            <a:r>
              <a:rPr lang="ru-RU" sz="4000" dirty="0" err="1" smtClean="0"/>
              <a:t>політичний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державний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діяч</a:t>
            </a:r>
            <a:r>
              <a:rPr lang="ru-RU" sz="4000" dirty="0" smtClean="0"/>
              <a:t>, "</a:t>
            </a:r>
            <a:r>
              <a:rPr lang="ru-RU" sz="4000" dirty="0" err="1" smtClean="0"/>
              <a:t>продовжувач</a:t>
            </a:r>
            <a:r>
              <a:rPr lang="ru-RU" sz="4000" dirty="0" smtClean="0"/>
              <a:t> </a:t>
            </a:r>
            <a:r>
              <a:rPr lang="ru-RU" sz="4000" dirty="0" err="1" smtClean="0"/>
              <a:t>справи</a:t>
            </a:r>
            <a:r>
              <a:rPr lang="ru-RU" sz="4000" dirty="0" smtClean="0"/>
              <a:t> К. Маркса </a:t>
            </a:r>
            <a:r>
              <a:rPr lang="ru-RU" sz="4000" dirty="0" err="1" smtClean="0"/>
              <a:t>і</a:t>
            </a:r>
            <a:r>
              <a:rPr lang="ru-RU" sz="4000" dirty="0" smtClean="0"/>
              <a:t> Ф. </a:t>
            </a:r>
            <a:r>
              <a:rPr lang="ru-RU" sz="4000" dirty="0" err="1" smtClean="0"/>
              <a:t>Енгельса</a:t>
            </a:r>
            <a:r>
              <a:rPr lang="ru-RU" sz="4000" dirty="0" smtClean="0"/>
              <a:t>", </a:t>
            </a:r>
            <a:r>
              <a:rPr lang="ru-RU" sz="4000" dirty="0" err="1" smtClean="0"/>
              <a:t>організатор</a:t>
            </a:r>
            <a:r>
              <a:rPr lang="ru-RU" sz="4000" dirty="0" smtClean="0"/>
              <a:t> </a:t>
            </a:r>
            <a:r>
              <a:rPr lang="ru-RU" sz="4000" dirty="0" err="1" smtClean="0"/>
              <a:t>Комуністичної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партії</a:t>
            </a:r>
            <a:r>
              <a:rPr lang="ru-RU" sz="4000" dirty="0" smtClean="0"/>
              <a:t> </a:t>
            </a:r>
            <a:r>
              <a:rPr lang="ru-RU" sz="4000" dirty="0" err="1" smtClean="0"/>
              <a:t>Радянського</a:t>
            </a:r>
            <a:r>
              <a:rPr lang="ru-RU" sz="4000" dirty="0" smtClean="0"/>
              <a:t> Союзу, </a:t>
            </a:r>
            <a:r>
              <a:rPr lang="ru-RU" sz="4000" dirty="0" err="1" smtClean="0"/>
              <a:t>засновник</a:t>
            </a:r>
            <a:r>
              <a:rPr lang="ru-RU" sz="4000" dirty="0" smtClean="0"/>
              <a:t> </a:t>
            </a:r>
            <a:r>
              <a:rPr lang="ru-RU" sz="4000" dirty="0" err="1" smtClean="0"/>
              <a:t>Радянської</a:t>
            </a:r>
            <a:r>
              <a:rPr lang="ru-RU" sz="4000" dirty="0" smtClean="0"/>
              <a:t> </a:t>
            </a:r>
            <a:r>
              <a:rPr lang="ru-RU" sz="4000" dirty="0" err="1" smtClean="0"/>
              <a:t>соціалістичної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держави</a:t>
            </a:r>
            <a:r>
              <a:rPr lang="ru-RU" sz="4000" dirty="0" smtClean="0"/>
              <a:t>.</a:t>
            </a:r>
            <a:endParaRPr lang="en-US" sz="4000" dirty="0" smtClean="0"/>
          </a:p>
          <a:p>
            <a:endParaRPr lang="ru-RU" dirty="0"/>
          </a:p>
        </p:txBody>
      </p:sp>
      <p:pic>
        <p:nvPicPr>
          <p:cNvPr id="4" name="Рисунок 3" descr="000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500042"/>
            <a:ext cx="4144016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nin19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8095359" cy="5429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enin_and_stal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57166"/>
            <a:ext cx="4357718" cy="6135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5715016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І. </a:t>
            </a:r>
            <a:r>
              <a:rPr lang="ru-RU" dirty="0" err="1" smtClean="0"/>
              <a:t>Ленін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І. В. </a:t>
            </a:r>
            <a:r>
              <a:rPr lang="ru-RU" dirty="0" err="1" smtClean="0"/>
              <a:t>Сталін</a:t>
            </a:r>
            <a:r>
              <a:rPr lang="ru-RU" dirty="0" smtClean="0"/>
              <a:t> у Горках, 1922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Похований</a:t>
            </a:r>
            <a:r>
              <a:rPr lang="ru-RU" dirty="0" smtClean="0"/>
              <a:t> у </a:t>
            </a:r>
            <a:r>
              <a:rPr lang="ru-RU" dirty="0" err="1" smtClean="0"/>
              <a:t>Мавзолеї</a:t>
            </a:r>
            <a:r>
              <a:rPr lang="ru-RU" dirty="0" smtClean="0"/>
              <a:t> на </a:t>
            </a:r>
            <a:r>
              <a:rPr lang="ru-RU" dirty="0" err="1" smtClean="0"/>
              <a:t>Красній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 у </a:t>
            </a:r>
            <a:r>
              <a:rPr lang="ru-RU" dirty="0" err="1" smtClean="0"/>
              <a:t>Москві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4357718" cy="3264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928934"/>
            <a:ext cx="4786346" cy="358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nin-mausol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7804487" cy="53443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b="1" dirty="0" smtClean="0"/>
              <a:t>Дитинство</a:t>
            </a:r>
            <a:endParaRPr lang="ru-RU" sz="7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357298"/>
            <a:ext cx="4114800" cy="5953148"/>
          </a:xfrm>
        </p:spPr>
        <p:txBody>
          <a:bodyPr>
            <a:normAutofit/>
          </a:bodyPr>
          <a:lstStyle/>
          <a:p>
            <a:r>
              <a:rPr lang="ru-RU" dirty="0" err="1" smtClean="0"/>
              <a:t>Сім'я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виховувався</a:t>
            </a:r>
            <a:r>
              <a:rPr lang="ru-RU" dirty="0" smtClean="0"/>
              <a:t> </a:t>
            </a:r>
            <a:r>
              <a:rPr lang="ru-RU" dirty="0" err="1" smtClean="0"/>
              <a:t>майбутній</a:t>
            </a:r>
            <a:r>
              <a:rPr lang="ru-RU" dirty="0" smtClean="0"/>
              <a:t> </a:t>
            </a:r>
            <a:r>
              <a:rPr lang="ru-RU" dirty="0" err="1" smtClean="0"/>
              <a:t>революціонер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основному </a:t>
            </a:r>
            <a:r>
              <a:rPr lang="ru-RU" dirty="0" err="1" smtClean="0"/>
              <a:t>складалася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інтелігенції</a:t>
            </a:r>
            <a:r>
              <a:rPr lang="ru-RU" dirty="0" smtClean="0"/>
              <a:t> та </a:t>
            </a:r>
            <a:r>
              <a:rPr lang="ru-RU" dirty="0" err="1" smtClean="0"/>
              <a:t>була</a:t>
            </a:r>
            <a:r>
              <a:rPr lang="ru-RU" dirty="0" smtClean="0"/>
              <a:t> за </a:t>
            </a:r>
            <a:r>
              <a:rPr lang="ru-RU" dirty="0" err="1" smtClean="0"/>
              <a:t>родоводом</a:t>
            </a:r>
            <a:r>
              <a:rPr lang="ru-RU" dirty="0" smtClean="0"/>
              <a:t> </a:t>
            </a:r>
            <a:r>
              <a:rPr lang="ru-RU" dirty="0" err="1" smtClean="0"/>
              <a:t>різноманітною</a:t>
            </a:r>
            <a:r>
              <a:rPr lang="ru-RU" dirty="0" smtClean="0"/>
              <a:t>; </a:t>
            </a:r>
            <a:endParaRPr lang="ru-RU" dirty="0"/>
          </a:p>
        </p:txBody>
      </p:sp>
      <p:pic>
        <p:nvPicPr>
          <p:cNvPr id="4" name="Рисунок 3" descr="Lenin_Ag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14356"/>
            <a:ext cx="3842888" cy="5387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357422" y="6211669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Зі своєю сестрою Ольгою. 1874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3543296" cy="5786478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Володимир</a:t>
            </a:r>
            <a:r>
              <a:rPr lang="ru-RU" dirty="0" smtClean="0"/>
              <a:t> Ульянов у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навчився</a:t>
            </a:r>
            <a:r>
              <a:rPr lang="ru-RU" dirty="0" smtClean="0"/>
              <a:t> </a:t>
            </a:r>
            <a:r>
              <a:rPr lang="ru-RU" dirty="0" err="1" smtClean="0"/>
              <a:t>читати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дев'яти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відвідував</a:t>
            </a:r>
            <a:r>
              <a:rPr lang="ru-RU" dirty="0" smtClean="0"/>
              <a:t> </a:t>
            </a:r>
            <a:r>
              <a:rPr lang="ru-RU" dirty="0" err="1" smtClean="0"/>
              <a:t>Симбірську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r>
              <a:rPr lang="ru-RU" dirty="0" smtClean="0"/>
              <a:t>, де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відмінником</a:t>
            </a:r>
            <a:r>
              <a:rPr lang="ru-RU" dirty="0" smtClean="0"/>
              <a:t>: переходив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в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нагородами</a:t>
            </a:r>
            <a:r>
              <a:rPr lang="ru-RU" dirty="0" smtClean="0"/>
              <a:t>. </a:t>
            </a:r>
            <a:endParaRPr lang="ru-RU" dirty="0" smtClean="0"/>
          </a:p>
        </p:txBody>
      </p:sp>
      <p:pic>
        <p:nvPicPr>
          <p:cNvPr id="4" name="Рисунок 3" descr="Lenin-circa-1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7166"/>
            <a:ext cx="4286264" cy="5989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928926" y="60007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1887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b="1" dirty="0" smtClean="0"/>
              <a:t>Молодість</a:t>
            </a:r>
            <a:endParaRPr lang="ru-RU" sz="6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28736"/>
            <a:ext cx="4929190" cy="6238900"/>
          </a:xfrm>
        </p:spPr>
        <p:txBody>
          <a:bodyPr>
            <a:noAutofit/>
          </a:bodyPr>
          <a:lstStyle/>
          <a:p>
            <a:r>
              <a:rPr lang="ru-RU" sz="2400" dirty="0" smtClean="0"/>
              <a:t>1887 року вступив на </a:t>
            </a:r>
            <a:r>
              <a:rPr lang="ru-RU" sz="2400" dirty="0" err="1" smtClean="0"/>
              <a:t>юридичний</a:t>
            </a:r>
            <a:r>
              <a:rPr lang="ru-RU" sz="2400" dirty="0" smtClean="0"/>
              <a:t> факультет </a:t>
            </a:r>
            <a:r>
              <a:rPr lang="ru-RU" sz="2400" dirty="0" err="1" smtClean="0"/>
              <a:t>Казанського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цікавився</a:t>
            </a:r>
            <a:r>
              <a:rPr lang="ru-RU" sz="2400" dirty="0" smtClean="0"/>
              <a:t> мало. </a:t>
            </a:r>
            <a:endParaRPr lang="ru-RU" sz="2400" dirty="0" smtClean="0"/>
          </a:p>
          <a:p>
            <a:r>
              <a:rPr lang="ru-RU" sz="2400" dirty="0" smtClean="0"/>
              <a:t> У 1887–1889 </a:t>
            </a:r>
            <a:r>
              <a:rPr lang="ru-RU" sz="2400" dirty="0" err="1" smtClean="0"/>
              <a:t>знайомився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творами</a:t>
            </a:r>
            <a:r>
              <a:rPr lang="ru-RU" sz="2400" dirty="0" smtClean="0"/>
              <a:t> </a:t>
            </a:r>
            <a:r>
              <a:rPr lang="ru-RU" sz="2400" dirty="0" smtClean="0"/>
              <a:t>К.Маркса.</a:t>
            </a:r>
          </a:p>
          <a:p>
            <a:endParaRPr lang="ru-RU" sz="2400" dirty="0" smtClean="0"/>
          </a:p>
        </p:txBody>
      </p:sp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642918"/>
            <a:ext cx="3857652" cy="5192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072330" y="60007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1895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32861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квітні-травні</a:t>
            </a:r>
            <a:r>
              <a:rPr lang="ru-RU" sz="2400" dirty="0" smtClean="0"/>
              <a:t> 1895 за </a:t>
            </a:r>
            <a:r>
              <a:rPr lang="ru-RU" sz="2400" dirty="0" err="1" smtClean="0"/>
              <a:t>дорученням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петербурзьких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марксистів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виїздив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Швейцарії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Plekhan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28736"/>
            <a:ext cx="4200961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200px-Аксельр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428736"/>
            <a:ext cx="3471537" cy="4756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0232" y="62865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Плеханов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62865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Аксельрод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642918"/>
            <a:ext cx="4186238" cy="6000792"/>
          </a:xfrm>
        </p:spPr>
        <p:txBody>
          <a:bodyPr>
            <a:normAutofit lnSpcReduction="10000"/>
          </a:bodyPr>
          <a:lstStyle/>
          <a:p>
            <a:r>
              <a:rPr lang="ru-RU" sz="4000" dirty="0" err="1" smtClean="0"/>
              <a:t>Після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відбуття</a:t>
            </a:r>
            <a:r>
              <a:rPr lang="ru-RU" sz="4000" dirty="0" smtClean="0"/>
              <a:t> </a:t>
            </a:r>
            <a:r>
              <a:rPr lang="ru-RU" sz="4000" dirty="0" err="1" smtClean="0"/>
              <a:t>заслання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виїхав</a:t>
            </a:r>
            <a:r>
              <a:rPr lang="ru-RU" sz="4000" dirty="0" smtClean="0"/>
              <a:t> за кордон, де </a:t>
            </a:r>
            <a:r>
              <a:rPr lang="ru-RU" sz="4000" dirty="0" err="1" smtClean="0"/>
              <a:t>заснував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співредагував</a:t>
            </a:r>
            <a:r>
              <a:rPr lang="ru-RU" sz="4000" dirty="0" smtClean="0"/>
              <a:t> </a:t>
            </a:r>
            <a:r>
              <a:rPr lang="ru-RU" sz="4000" dirty="0" err="1" smtClean="0"/>
              <a:t>російську</a:t>
            </a:r>
            <a:r>
              <a:rPr lang="ru-RU" sz="4000" dirty="0" smtClean="0"/>
              <a:t> </a:t>
            </a:r>
            <a:r>
              <a:rPr lang="ru-RU" sz="4000" dirty="0" err="1" smtClean="0"/>
              <a:t>соціал-демократичну</a:t>
            </a:r>
            <a:r>
              <a:rPr lang="ru-RU" sz="4000" dirty="0" smtClean="0"/>
              <a:t> газету «</a:t>
            </a:r>
            <a:r>
              <a:rPr lang="ru-RU" sz="4000" dirty="0" err="1" smtClean="0"/>
              <a:t>Іскра</a:t>
            </a:r>
            <a:r>
              <a:rPr lang="ru-RU" sz="4000" dirty="0" smtClean="0"/>
              <a:t>» </a:t>
            </a:r>
            <a:r>
              <a:rPr lang="ru-RU" sz="4000" dirty="0" smtClean="0"/>
              <a:t>  (</a:t>
            </a:r>
            <a:r>
              <a:rPr lang="ru-RU" sz="4000" dirty="0" smtClean="0"/>
              <a:t>1900–1903).</a:t>
            </a:r>
          </a:p>
          <a:p>
            <a:endParaRPr lang="ru-RU" dirty="0"/>
          </a:p>
        </p:txBody>
      </p:sp>
      <p:pic>
        <p:nvPicPr>
          <p:cNvPr id="4" name="Рисунок 3" descr="Iskra_12-1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3985722" cy="56436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222</Words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 Ленін Володимир Ілліч  22 квітня 1870  - 21 січня 1924 </vt:lpstr>
      <vt:lpstr>Слайд 2</vt:lpstr>
      <vt:lpstr>Дитинство</vt:lpstr>
      <vt:lpstr>Слайд 4</vt:lpstr>
      <vt:lpstr>Слайд 5</vt:lpstr>
      <vt:lpstr>Молодість</vt:lpstr>
      <vt:lpstr>Слайд 7</vt:lpstr>
      <vt:lpstr>Слайд 8</vt:lpstr>
      <vt:lpstr>Слайд 9</vt:lpstr>
      <vt:lpstr>Слайд 10</vt:lpstr>
      <vt:lpstr>1917–1924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Похований у Мавзолеї на Красній площі у Москві.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Ленін Володимир Ілліч  22 квітня 1870  - 21 січня 1924 </dc:title>
  <cp:lastModifiedBy>Неизвестный</cp:lastModifiedBy>
  <cp:revision>12</cp:revision>
  <dcterms:modified xsi:type="dcterms:W3CDTF">2014-02-13T20:34:09Z</dcterms:modified>
</cp:coreProperties>
</file>