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Презентац</a:t>
            </a:r>
            <a:r>
              <a:rPr lang="uk-UA" dirty="0" err="1" smtClean="0"/>
              <a:t>ія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Японський</a:t>
            </a:r>
            <a:r>
              <a:rPr lang="ru-RU" dirty="0" smtClean="0"/>
              <a:t> сад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35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524000"/>
            <a:ext cx="4824536" cy="500134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Японський</a:t>
            </a:r>
            <a:r>
              <a:rPr lang="ru-RU" dirty="0" smtClean="0"/>
              <a:t> </a:t>
            </a:r>
            <a:r>
              <a:rPr lang="ru-RU" dirty="0"/>
              <a:t>саду не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широкої</a:t>
            </a:r>
            <a:r>
              <a:rPr lang="ru-RU" dirty="0"/>
              <a:t> </a:t>
            </a:r>
            <a:r>
              <a:rPr lang="ru-RU" dirty="0" err="1"/>
              <a:t>гами</a:t>
            </a:r>
            <a:r>
              <a:rPr lang="ru-RU" dirty="0"/>
              <a:t> </a:t>
            </a:r>
            <a:r>
              <a:rPr lang="ru-RU" dirty="0" err="1"/>
              <a:t>кольорів</a:t>
            </a:r>
            <a:r>
              <a:rPr lang="ru-RU" dirty="0"/>
              <a:t>,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характерної</a:t>
            </a:r>
            <a:r>
              <a:rPr lang="ru-RU" dirty="0"/>
              <a:t> для </a:t>
            </a:r>
            <a:r>
              <a:rPr lang="ru-RU" dirty="0" err="1"/>
              <a:t>садів</a:t>
            </a:r>
            <a:r>
              <a:rPr lang="ru-RU" dirty="0"/>
              <a:t> заходу.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європейських</a:t>
            </a:r>
            <a:r>
              <a:rPr lang="ru-RU" dirty="0"/>
              <a:t>, </a:t>
            </a:r>
            <a:r>
              <a:rPr lang="ru-RU" dirty="0" smtClean="0"/>
              <a:t>в  </a:t>
            </a:r>
            <a:r>
              <a:rPr lang="ru-RU" dirty="0" err="1"/>
              <a:t>японських</a:t>
            </a:r>
            <a:r>
              <a:rPr lang="ru-RU" dirty="0"/>
              <a:t> </a:t>
            </a:r>
            <a:r>
              <a:rPr lang="ru-RU" i="1" dirty="0"/>
              <a:t>садах </a:t>
            </a:r>
            <a:r>
              <a:rPr lang="ru-RU" i="1" dirty="0" err="1"/>
              <a:t>колір</a:t>
            </a:r>
            <a:r>
              <a:rPr lang="ru-RU" i="1" dirty="0"/>
              <a:t> -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завжди</a:t>
            </a:r>
            <a:r>
              <a:rPr lang="ru-RU" i="1" dirty="0"/>
              <a:t> </a:t>
            </a:r>
            <a:r>
              <a:rPr lang="ru-RU" i="1" dirty="0" err="1"/>
              <a:t>лише</a:t>
            </a:r>
            <a:r>
              <a:rPr lang="ru-RU" i="1" dirty="0"/>
              <a:t> </a:t>
            </a:r>
            <a:r>
              <a:rPr lang="ru-RU" i="1" dirty="0" err="1"/>
              <a:t>доповнення</a:t>
            </a:r>
            <a:r>
              <a:rPr lang="ru-RU" i="1" dirty="0"/>
              <a:t> до </a:t>
            </a:r>
            <a:r>
              <a:rPr lang="ru-RU" i="1" dirty="0" err="1"/>
              <a:t>чогось</a:t>
            </a:r>
            <a:r>
              <a:rPr lang="ru-RU" dirty="0"/>
              <a:t>, штрих,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підсилює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 і не </a:t>
            </a:r>
            <a:r>
              <a:rPr lang="ru-RU" dirty="0" err="1"/>
              <a:t>більше</a:t>
            </a:r>
            <a:r>
              <a:rPr lang="ru-RU" dirty="0"/>
              <a:t>.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лежать </a:t>
            </a:r>
            <a:r>
              <a:rPr lang="ru-RU" i="1" dirty="0" err="1"/>
              <a:t>філософські</a:t>
            </a:r>
            <a:r>
              <a:rPr lang="ru-RU" i="1" dirty="0"/>
              <a:t> </a:t>
            </a:r>
            <a:r>
              <a:rPr lang="ru-RU" i="1" dirty="0" err="1"/>
              <a:t>принципи</a:t>
            </a:r>
            <a:r>
              <a:rPr lang="ru-RU" dirty="0"/>
              <a:t>, </a:t>
            </a:r>
            <a:r>
              <a:rPr lang="ru-RU" dirty="0" err="1"/>
              <a:t>котрі</a:t>
            </a:r>
            <a:r>
              <a:rPr lang="ru-RU" dirty="0"/>
              <a:t> </a:t>
            </a:r>
            <a:r>
              <a:rPr lang="ru-RU" dirty="0" err="1"/>
              <a:t>закликають</a:t>
            </a:r>
            <a:r>
              <a:rPr lang="ru-RU" dirty="0"/>
              <a:t> не «</a:t>
            </a:r>
            <a:r>
              <a:rPr lang="ru-RU" dirty="0" err="1"/>
              <a:t>поліпшити</a:t>
            </a:r>
            <a:r>
              <a:rPr lang="ru-RU" dirty="0"/>
              <a:t>» </a:t>
            </a:r>
            <a:r>
              <a:rPr lang="ru-RU" dirty="0" err="1"/>
              <a:t>або</a:t>
            </a:r>
            <a:r>
              <a:rPr lang="ru-RU" dirty="0"/>
              <a:t> «</a:t>
            </a:r>
            <a:r>
              <a:rPr lang="ru-RU" dirty="0" err="1"/>
              <a:t>прикрасити</a:t>
            </a:r>
            <a:r>
              <a:rPr lang="ru-RU" dirty="0"/>
              <a:t>» природу, а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контрастно </a:t>
            </a:r>
            <a:r>
              <a:rPr lang="ru-RU" dirty="0" err="1"/>
              <a:t>виявити</a:t>
            </a:r>
            <a:r>
              <a:rPr lang="ru-RU" dirty="0"/>
              <a:t> ту красу і </a:t>
            </a:r>
            <a:r>
              <a:rPr lang="ru-RU" dirty="0" err="1"/>
              <a:t>гармонію</a:t>
            </a:r>
            <a:r>
              <a:rPr lang="ru-RU" dirty="0"/>
              <a:t>, яка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закладена</a:t>
            </a:r>
            <a:r>
              <a:rPr lang="ru-RU" dirty="0"/>
              <a:t> в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самій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Колористика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52736"/>
            <a:ext cx="3360710" cy="494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3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4005064"/>
            <a:ext cx="8147248" cy="209093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</a:t>
            </a:r>
            <a:r>
              <a:rPr lang="ru-RU" dirty="0" err="1"/>
              <a:t>японському</a:t>
            </a:r>
            <a:r>
              <a:rPr lang="ru-RU" dirty="0"/>
              <a:t> </a:t>
            </a:r>
            <a:r>
              <a:rPr lang="ru-RU" dirty="0" err="1"/>
              <a:t>міському</a:t>
            </a:r>
            <a:r>
              <a:rPr lang="ru-RU" dirty="0"/>
              <a:t> саду на нас </a:t>
            </a:r>
            <a:r>
              <a:rPr lang="ru-RU" dirty="0" err="1"/>
              <a:t>впливають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краса і </a:t>
            </a:r>
            <a:r>
              <a:rPr lang="ru-RU" dirty="0" err="1"/>
              <a:t>досконалість</a:t>
            </a:r>
            <a:r>
              <a:rPr lang="ru-RU" dirty="0"/>
              <a:t> форм, але і весь дух речей, </a:t>
            </a:r>
            <a:r>
              <a:rPr lang="ru-RU" dirty="0" err="1"/>
              <a:t>внутрішню</a:t>
            </a:r>
            <a:r>
              <a:rPr lang="ru-RU" dirty="0"/>
              <a:t> силу </a:t>
            </a:r>
            <a:r>
              <a:rPr lang="ru-RU" dirty="0" err="1"/>
              <a:t>яких</a:t>
            </a:r>
            <a:r>
              <a:rPr lang="ru-RU" dirty="0"/>
              <a:t> ми </a:t>
            </a:r>
            <a:r>
              <a:rPr lang="ru-RU" dirty="0" err="1"/>
              <a:t>відчуваємо</a:t>
            </a:r>
            <a:r>
              <a:rPr lang="ru-RU" dirty="0"/>
              <a:t> на кожному </a:t>
            </a:r>
            <a:r>
              <a:rPr lang="ru-RU" dirty="0" err="1"/>
              <a:t>кроці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спробувати</a:t>
            </a:r>
            <a:r>
              <a:rPr lang="ru-RU" dirty="0"/>
              <a:t> перенести </a:t>
            </a:r>
            <a:r>
              <a:rPr lang="ru-RU" dirty="0" err="1"/>
              <a:t>японський</a:t>
            </a:r>
            <a:r>
              <a:rPr lang="ru-RU" dirty="0"/>
              <a:t> парк в яку-</a:t>
            </a:r>
            <a:r>
              <a:rPr lang="ru-RU" dirty="0" err="1"/>
              <a:t>небудь</a:t>
            </a:r>
            <a:r>
              <a:rPr lang="ru-RU" dirty="0"/>
              <a:t> </a:t>
            </a:r>
            <a:r>
              <a:rPr lang="ru-RU" dirty="0" err="1"/>
              <a:t>іншу</a:t>
            </a:r>
            <a:r>
              <a:rPr lang="ru-RU" dirty="0"/>
              <a:t> </a:t>
            </a:r>
            <a:r>
              <a:rPr lang="ru-RU" dirty="0" err="1"/>
              <a:t>країну</a:t>
            </a:r>
            <a:r>
              <a:rPr lang="ru-RU" dirty="0"/>
              <a:t>, то </a:t>
            </a:r>
            <a:r>
              <a:rPr lang="ru-RU" dirty="0" err="1"/>
              <a:t>нічого</a:t>
            </a:r>
            <a:r>
              <a:rPr lang="ru-RU" dirty="0"/>
              <a:t> не </a:t>
            </a:r>
            <a:r>
              <a:rPr lang="ru-RU" dirty="0" err="1"/>
              <a:t>вийде</a:t>
            </a:r>
            <a:r>
              <a:rPr lang="ru-RU" dirty="0"/>
              <a:t>. Дух, атмосфера - ось </a:t>
            </a:r>
            <a:r>
              <a:rPr lang="ru-RU" dirty="0" err="1"/>
              <a:t>що</a:t>
            </a:r>
            <a:r>
              <a:rPr lang="ru-RU" dirty="0"/>
              <a:t> головне в </a:t>
            </a:r>
            <a:r>
              <a:rPr lang="ru-RU" dirty="0" err="1"/>
              <a:t>японському</a:t>
            </a:r>
            <a:r>
              <a:rPr lang="ru-RU" dirty="0"/>
              <a:t> парку.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087"/>
            <a:ext cx="4058411" cy="30336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92087"/>
            <a:ext cx="3471599" cy="30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1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5619328"/>
          </a:xfrm>
        </p:spPr>
        <p:txBody>
          <a:bodyPr/>
          <a:lstStyle/>
          <a:p>
            <a:r>
              <a:rPr lang="ru-RU" dirty="0" err="1"/>
              <a:t>Японські</a:t>
            </a:r>
            <a:r>
              <a:rPr lang="ru-RU" dirty="0"/>
              <a:t> сади таять в </a:t>
            </a:r>
            <a:r>
              <a:rPr lang="ru-RU" dirty="0" err="1"/>
              <a:t>собі</a:t>
            </a:r>
            <a:r>
              <a:rPr lang="ru-RU" dirty="0"/>
              <a:t> парадокс: </a:t>
            </a:r>
            <a:r>
              <a:rPr lang="ru-RU" dirty="0" err="1"/>
              <a:t>незважаючи</a:t>
            </a:r>
            <a:r>
              <a:rPr lang="ru-RU" dirty="0"/>
              <a:t> на свою </a:t>
            </a:r>
            <a:r>
              <a:rPr lang="ru-RU" dirty="0" err="1"/>
              <a:t>статичність</a:t>
            </a:r>
            <a:r>
              <a:rPr lang="ru-RU" dirty="0"/>
              <a:t>, вони </a:t>
            </a:r>
            <a:r>
              <a:rPr lang="ru-RU" dirty="0" err="1"/>
              <a:t>несуть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i="1" dirty="0" err="1"/>
              <a:t>величезну</a:t>
            </a:r>
            <a:r>
              <a:rPr lang="ru-RU" i="1" dirty="0"/>
              <a:t> </a:t>
            </a:r>
            <a:r>
              <a:rPr lang="ru-RU" i="1" dirty="0" err="1"/>
              <a:t>енергію</a:t>
            </a:r>
            <a:r>
              <a:rPr lang="ru-RU" dirty="0"/>
              <a:t>. </a:t>
            </a:r>
            <a:r>
              <a:rPr lang="ru-RU" dirty="0" err="1"/>
              <a:t>Японці</a:t>
            </a:r>
            <a:r>
              <a:rPr lang="ru-RU" dirty="0"/>
              <a:t> </a:t>
            </a:r>
            <a:r>
              <a:rPr lang="ru-RU" dirty="0" err="1" smtClean="0"/>
              <a:t>вважали</a:t>
            </a:r>
            <a:r>
              <a:rPr lang="ru-RU" dirty="0" smtClean="0"/>
              <a:t> за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 smtClean="0"/>
              <a:t>взаємодію</a:t>
            </a:r>
            <a:r>
              <a:rPr lang="ru-RU" dirty="0" smtClean="0"/>
              <a:t> </a:t>
            </a:r>
            <a:r>
              <a:rPr lang="ru-RU" dirty="0"/>
              <a:t>сил </a:t>
            </a:r>
            <a:r>
              <a:rPr lang="ru-RU" dirty="0" err="1"/>
              <a:t>інь</a:t>
            </a:r>
            <a:r>
              <a:rPr lang="ru-RU" dirty="0"/>
              <a:t> і </a:t>
            </a:r>
            <a:r>
              <a:rPr lang="ru-RU" dirty="0" err="1"/>
              <a:t>ян</a:t>
            </a:r>
            <a:r>
              <a:rPr lang="ru-RU" dirty="0"/>
              <a:t> </a:t>
            </a:r>
            <a:r>
              <a:rPr lang="ru-RU" dirty="0" smtClean="0"/>
              <a:t>- як </a:t>
            </a:r>
            <a:r>
              <a:rPr lang="ru-RU" dirty="0" err="1" smtClean="0"/>
              <a:t>єдність</a:t>
            </a:r>
            <a:r>
              <a:rPr lang="ru-RU" dirty="0" smtClean="0"/>
              <a:t> </a:t>
            </a:r>
            <a:r>
              <a:rPr lang="ru-RU" dirty="0" err="1"/>
              <a:t>протилежностей</a:t>
            </a:r>
            <a:r>
              <a:rPr lang="ru-RU" dirty="0"/>
              <a:t>, </a:t>
            </a:r>
            <a:r>
              <a:rPr lang="ru-RU" dirty="0" smtClean="0"/>
              <a:t>символ </a:t>
            </a:r>
            <a:r>
              <a:rPr lang="ru-RU" dirty="0" err="1"/>
              <a:t>вселенської</a:t>
            </a:r>
            <a:r>
              <a:rPr lang="ru-RU" dirty="0"/>
              <a:t> </a:t>
            </a:r>
            <a:r>
              <a:rPr lang="ru-RU" i="1" dirty="0" err="1"/>
              <a:t>гармонії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52936"/>
            <a:ext cx="7718122" cy="355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3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80" y="3573017"/>
            <a:ext cx="4218666" cy="291120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80" y="548680"/>
            <a:ext cx="4229809" cy="285928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76672"/>
            <a:ext cx="3528392" cy="600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6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94" y="764704"/>
            <a:ext cx="3771610" cy="295232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99" y="765418"/>
            <a:ext cx="3786318" cy="2970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645024"/>
            <a:ext cx="6264696" cy="28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56" y="1524000"/>
            <a:ext cx="6862288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dirty="0" err="1" smtClean="0"/>
              <a:t>Дякую</a:t>
            </a:r>
            <a:r>
              <a:rPr lang="ru-RU" dirty="0" smtClean="0"/>
              <a:t> за </a:t>
            </a:r>
            <a:r>
              <a:rPr lang="ru-RU" dirty="0" err="1" smtClean="0"/>
              <a:t>увагу</a:t>
            </a:r>
            <a:r>
              <a:rPr lang="ru-RU" dirty="0" smtClean="0"/>
              <a:t>! 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00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4744"/>
            <a:ext cx="5410944" cy="4752527"/>
          </a:xfrm>
        </p:spPr>
      </p:pic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012160" y="764704"/>
            <a:ext cx="2753888" cy="5616624"/>
          </a:xfrm>
        </p:spPr>
        <p:txBody>
          <a:bodyPr>
            <a:normAutofit/>
          </a:bodyPr>
          <a:lstStyle/>
          <a:p>
            <a:r>
              <a:rPr lang="ru-RU" sz="2000" dirty="0"/>
              <a:t>Сади і парки </a:t>
            </a:r>
            <a:r>
              <a:rPr lang="ru-RU" sz="2000" dirty="0" err="1"/>
              <a:t>Японії</a:t>
            </a:r>
            <a:r>
              <a:rPr lang="ru-RU" sz="2000" dirty="0"/>
              <a:t> </a:t>
            </a:r>
            <a:r>
              <a:rPr lang="ru-RU" sz="2000" dirty="0" err="1"/>
              <a:t>відображають</a:t>
            </a:r>
            <a:r>
              <a:rPr lang="ru-RU" sz="2000" dirty="0"/>
              <a:t> </a:t>
            </a: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err="1"/>
              <a:t>сторін</a:t>
            </a:r>
            <a:r>
              <a:rPr lang="ru-RU" sz="2000" dirty="0"/>
              <a:t> </a:t>
            </a:r>
            <a:r>
              <a:rPr lang="ru-RU" sz="2000" dirty="0" err="1"/>
              <a:t>національного</a:t>
            </a:r>
            <a:r>
              <a:rPr lang="ru-RU" sz="2000" dirty="0"/>
              <a:t> характеру і </a:t>
            </a:r>
            <a:r>
              <a:rPr lang="ru-RU" sz="2000" dirty="0" err="1"/>
              <a:t>розраховані</a:t>
            </a:r>
            <a:r>
              <a:rPr lang="ru-RU" sz="2000" dirty="0"/>
              <a:t> не на </a:t>
            </a:r>
            <a:r>
              <a:rPr lang="ru-RU" sz="2000" dirty="0" err="1"/>
              <a:t>зовнішнє</a:t>
            </a:r>
            <a:r>
              <a:rPr lang="ru-RU" sz="2000" dirty="0"/>
              <a:t> </a:t>
            </a:r>
            <a:r>
              <a:rPr lang="ru-RU" sz="2000" dirty="0" err="1"/>
              <a:t>підкреслення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елементів</a:t>
            </a:r>
            <a:r>
              <a:rPr lang="ru-RU" sz="2000" dirty="0"/>
              <a:t> </a:t>
            </a:r>
            <a:r>
              <a:rPr lang="ru-RU" sz="2000" dirty="0" err="1"/>
              <a:t>природи</a:t>
            </a:r>
            <a:r>
              <a:rPr lang="ru-RU" sz="2000" dirty="0"/>
              <a:t>, а на </a:t>
            </a:r>
            <a:r>
              <a:rPr lang="ru-RU" sz="2000" dirty="0" err="1"/>
              <a:t>спонукання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до </a:t>
            </a:r>
            <a:r>
              <a:rPr lang="ru-RU" sz="2000" dirty="0" err="1"/>
              <a:t>милування</a:t>
            </a:r>
            <a:r>
              <a:rPr lang="ru-RU" sz="2000" dirty="0"/>
              <a:t> і </a:t>
            </a:r>
            <a:r>
              <a:rPr lang="ru-RU" sz="2000" dirty="0" err="1"/>
              <a:t>споглядання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47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55368"/>
            <a:ext cx="3456384" cy="2541984"/>
          </a:xfrm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6444208" y="1412776"/>
            <a:ext cx="2376264" cy="5616624"/>
          </a:xfrm>
        </p:spPr>
        <p:txBody>
          <a:bodyPr>
            <a:normAutofit/>
          </a:bodyPr>
          <a:lstStyle/>
          <a:p>
            <a:r>
              <a:rPr lang="ru-RU" dirty="0" err="1"/>
              <a:t>Згідно</a:t>
            </a:r>
            <a:r>
              <a:rPr lang="ru-RU" dirty="0"/>
              <a:t> дзен, </a:t>
            </a:r>
            <a:r>
              <a:rPr lang="ru-RU" dirty="0" err="1"/>
              <a:t>зовнішнє</a:t>
            </a:r>
            <a:r>
              <a:rPr lang="ru-RU" dirty="0"/>
              <a:t> не </a:t>
            </a:r>
            <a:r>
              <a:rPr lang="ru-RU" dirty="0" err="1"/>
              <a:t>суттєво</a:t>
            </a:r>
            <a:r>
              <a:rPr lang="ru-RU" dirty="0"/>
              <a:t>, головне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. Таким чином, </a:t>
            </a:r>
            <a:r>
              <a:rPr lang="ru-RU" dirty="0" err="1"/>
              <a:t>основне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 </a:t>
            </a:r>
            <a:r>
              <a:rPr lang="ru-RU" dirty="0" err="1"/>
              <a:t>садів</a:t>
            </a:r>
            <a:r>
              <a:rPr lang="ru-RU" dirty="0"/>
              <a:t> і </a:t>
            </a:r>
            <a:r>
              <a:rPr lang="ru-RU" dirty="0" err="1"/>
              <a:t>парків</a:t>
            </a:r>
            <a:r>
              <a:rPr lang="ru-RU" dirty="0"/>
              <a:t> </a:t>
            </a:r>
            <a:r>
              <a:rPr lang="ru-RU" dirty="0" err="1"/>
              <a:t>Японії</a:t>
            </a:r>
            <a:r>
              <a:rPr lang="ru-RU" dirty="0"/>
              <a:t> - </a:t>
            </a:r>
            <a:r>
              <a:rPr lang="ru-RU" dirty="0" err="1"/>
              <a:t>викликати</a:t>
            </a:r>
            <a:r>
              <a:rPr lang="ru-RU" dirty="0"/>
              <a:t> у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 </a:t>
            </a:r>
            <a:r>
              <a:rPr lang="ru-RU" dirty="0" err="1"/>
              <a:t>краси</a:t>
            </a:r>
            <a:r>
              <a:rPr lang="ru-RU" dirty="0"/>
              <a:t> в </a:t>
            </a:r>
            <a:r>
              <a:rPr lang="ru-RU" dirty="0" err="1"/>
              <a:t>звичайному</a:t>
            </a:r>
            <a:r>
              <a:rPr lang="ru-RU" dirty="0"/>
              <a:t>, простому, </a:t>
            </a:r>
            <a:r>
              <a:rPr lang="ru-RU" dirty="0" err="1"/>
              <a:t>щоденному</a:t>
            </a:r>
            <a:r>
              <a:rPr lang="ru-RU" dirty="0"/>
              <a:t>.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3" y="1988840"/>
            <a:ext cx="3565232" cy="278479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3240360" cy="2360918"/>
          </a:xfrm>
        </p:spPr>
      </p:pic>
    </p:spTree>
    <p:extLst>
      <p:ext uri="{BB962C8B-B14F-4D97-AF65-F5344CB8AC3E}">
        <p14:creationId xmlns:p14="http://schemas.microsoft.com/office/powerpoint/2010/main" val="235609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548680"/>
            <a:ext cx="5040560" cy="6309320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Історія</a:t>
            </a:r>
            <a:r>
              <a:rPr lang="ru-RU" dirty="0"/>
              <a:t> пейзажного </a:t>
            </a:r>
            <a:r>
              <a:rPr lang="ru-RU" dirty="0" err="1"/>
              <a:t>садівництва</a:t>
            </a:r>
            <a:r>
              <a:rPr lang="ru-RU" dirty="0"/>
              <a:t> в </a:t>
            </a:r>
            <a:r>
              <a:rPr lang="ru-RU" dirty="0" err="1"/>
              <a:t>Японії</a:t>
            </a:r>
            <a:r>
              <a:rPr lang="ru-RU" dirty="0"/>
              <a:t> </a:t>
            </a:r>
            <a:r>
              <a:rPr lang="ru-RU" dirty="0" err="1"/>
              <a:t>налічує</a:t>
            </a:r>
            <a:r>
              <a:rPr lang="ru-RU" dirty="0"/>
              <a:t> 1300 </a:t>
            </a:r>
            <a:r>
              <a:rPr lang="ru-RU" dirty="0" smtClean="0"/>
              <a:t>р. </a:t>
            </a:r>
          </a:p>
          <a:p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/>
              <a:t>пейзажного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 smtClean="0"/>
              <a:t>запозичені</a:t>
            </a:r>
            <a:r>
              <a:rPr lang="ru-RU" dirty="0" smtClean="0"/>
              <a:t> </a:t>
            </a:r>
            <a:r>
              <a:rPr lang="ru-RU" dirty="0" err="1"/>
              <a:t>японцями</a:t>
            </a:r>
            <a:r>
              <a:rPr lang="ru-RU" dirty="0"/>
              <a:t> з </a:t>
            </a:r>
            <a:r>
              <a:rPr lang="ru-RU" dirty="0" err="1"/>
              <a:t>корейського</a:t>
            </a:r>
            <a:r>
              <a:rPr lang="ru-RU" dirty="0"/>
              <a:t> </a:t>
            </a:r>
            <a:r>
              <a:rPr lang="ru-RU" dirty="0" err="1"/>
              <a:t>півострова</a:t>
            </a:r>
            <a:r>
              <a:rPr lang="ru-RU" dirty="0"/>
              <a:t> і </a:t>
            </a:r>
            <a:r>
              <a:rPr lang="ru-RU" dirty="0" smtClean="0"/>
              <a:t>з </a:t>
            </a:r>
            <a:r>
              <a:rPr lang="ru-RU" dirty="0"/>
              <a:t>Китаю, </a:t>
            </a:r>
            <a:r>
              <a:rPr lang="ru-RU" dirty="0" err="1" smtClean="0"/>
              <a:t>приблизно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en-US" dirty="0"/>
              <a:t>VII </a:t>
            </a:r>
            <a:r>
              <a:rPr lang="ru-RU" dirty="0" err="1"/>
              <a:t>столітті</a:t>
            </a:r>
            <a:r>
              <a:rPr lang="ru-RU" dirty="0"/>
              <a:t> </a:t>
            </a:r>
            <a:r>
              <a:rPr lang="ru-RU" dirty="0" err="1"/>
              <a:t>н.е</a:t>
            </a:r>
            <a:r>
              <a:rPr lang="ru-RU" dirty="0"/>
              <a:t>.</a:t>
            </a:r>
          </a:p>
          <a:p>
            <a:r>
              <a:rPr lang="ru-RU" dirty="0"/>
              <a:t>До </a:t>
            </a:r>
            <a:r>
              <a:rPr lang="en-US" dirty="0"/>
              <a:t>XV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чайна</a:t>
            </a:r>
            <a:r>
              <a:rPr lang="ru-RU" dirty="0"/>
              <a:t> </a:t>
            </a:r>
            <a:r>
              <a:rPr lang="ru-RU" dirty="0" err="1"/>
              <a:t>церемонія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специфічним</a:t>
            </a:r>
            <a:r>
              <a:rPr lang="ru-RU" dirty="0"/>
              <a:t> </a:t>
            </a:r>
            <a:r>
              <a:rPr lang="ru-RU" dirty="0" smtClean="0"/>
              <a:t>ритуалом</a:t>
            </a:r>
            <a:r>
              <a:rPr lang="ru-RU" dirty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вплинув</a:t>
            </a:r>
            <a:r>
              <a:rPr lang="ru-RU" dirty="0" smtClean="0"/>
              <a:t> </a:t>
            </a:r>
            <a:r>
              <a:rPr lang="ru-RU" dirty="0"/>
              <a:t>на дизайн </a:t>
            </a:r>
            <a:r>
              <a:rPr lang="ru-RU" dirty="0" err="1"/>
              <a:t>японських</a:t>
            </a:r>
            <a:r>
              <a:rPr lang="ru-RU" dirty="0"/>
              <a:t> </a:t>
            </a:r>
            <a:r>
              <a:rPr lang="ru-RU" dirty="0" err="1"/>
              <a:t>садів</a:t>
            </a:r>
            <a:r>
              <a:rPr lang="ru-RU" dirty="0"/>
              <a:t> - стали </a:t>
            </a:r>
            <a:r>
              <a:rPr lang="ru-RU" dirty="0" err="1"/>
              <a:t>використовуватися</a:t>
            </a:r>
            <a:r>
              <a:rPr lang="ru-RU" dirty="0"/>
              <a:t> </a:t>
            </a:r>
            <a:r>
              <a:rPr lang="ru-RU" dirty="0" err="1"/>
              <a:t>камені</a:t>
            </a:r>
            <a:r>
              <a:rPr lang="ru-RU" dirty="0"/>
              <a:t> для переходу через </a:t>
            </a:r>
            <a:r>
              <a:rPr lang="ru-RU" dirty="0" err="1"/>
              <a:t>струмок</a:t>
            </a:r>
            <a:r>
              <a:rPr lang="ru-RU" dirty="0"/>
              <a:t>, а для </a:t>
            </a:r>
            <a:r>
              <a:rPr lang="ru-RU" dirty="0" err="1"/>
              <a:t>освітлення</a:t>
            </a:r>
            <a:r>
              <a:rPr lang="ru-RU" dirty="0"/>
              <a:t> </a:t>
            </a:r>
            <a:r>
              <a:rPr lang="en-US" dirty="0" smtClean="0"/>
              <a:t> -</a:t>
            </a:r>
            <a:r>
              <a:rPr lang="ru-RU" dirty="0" smtClean="0"/>
              <a:t>стежки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ведуть</a:t>
            </a:r>
            <a:r>
              <a:rPr lang="ru-RU" dirty="0" smtClean="0"/>
              <a:t> </a:t>
            </a:r>
            <a:r>
              <a:rPr lang="ru-RU" dirty="0"/>
              <a:t>до чайного </a:t>
            </a:r>
            <a:r>
              <a:rPr lang="ru-RU" dirty="0" err="1" smtClean="0"/>
              <a:t>будиночка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 err="1"/>
              <a:t>В</a:t>
            </a:r>
            <a:r>
              <a:rPr lang="ru-RU" dirty="0" err="1" smtClean="0"/>
              <a:t>икористовувалися</a:t>
            </a:r>
            <a:r>
              <a:rPr lang="ru-RU" dirty="0" smtClean="0"/>
              <a:t> </a:t>
            </a:r>
            <a:r>
              <a:rPr lang="ru-RU" dirty="0" err="1"/>
              <a:t>кам'яні</a:t>
            </a:r>
            <a:r>
              <a:rPr lang="ru-RU" dirty="0"/>
              <a:t> </a:t>
            </a:r>
            <a:r>
              <a:rPr lang="ru-RU" dirty="0" err="1"/>
              <a:t>ліхтарі</a:t>
            </a:r>
            <a:r>
              <a:rPr lang="ru-RU" dirty="0"/>
              <a:t>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861863"/>
            <a:ext cx="280831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4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3429000"/>
            <a:ext cx="8568952" cy="302433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Японський</a:t>
            </a:r>
            <a:r>
              <a:rPr lang="ru-RU" dirty="0"/>
              <a:t> сад - </a:t>
            </a:r>
            <a:r>
              <a:rPr lang="ru-RU" dirty="0" err="1"/>
              <a:t>це</a:t>
            </a:r>
            <a:r>
              <a:rPr lang="ru-RU" dirty="0"/>
              <a:t> невеликий </a:t>
            </a:r>
            <a:r>
              <a:rPr lang="ru-RU" dirty="0" err="1"/>
              <a:t>куточок</a:t>
            </a:r>
            <a:r>
              <a:rPr lang="ru-RU" dirty="0"/>
              <a:t> </a:t>
            </a:r>
            <a:r>
              <a:rPr lang="ru-RU" dirty="0" err="1"/>
              <a:t>природної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smtClean="0"/>
              <a:t>з 5 </a:t>
            </a:r>
            <a:r>
              <a:rPr lang="ru-RU" dirty="0" err="1" smtClean="0"/>
              <a:t>компонентів</a:t>
            </a:r>
            <a:r>
              <a:rPr lang="ru-RU" dirty="0"/>
              <a:t>: </a:t>
            </a:r>
            <a:r>
              <a:rPr lang="ru-RU" b="1" dirty="0"/>
              <a:t>духовного</a:t>
            </a:r>
            <a:r>
              <a:rPr lang="ru-RU" dirty="0"/>
              <a:t> -</a:t>
            </a:r>
            <a:r>
              <a:rPr lang="ru-RU" b="1" dirty="0"/>
              <a:t> </a:t>
            </a:r>
            <a:r>
              <a:rPr lang="ru-RU" i="1" dirty="0" err="1"/>
              <a:t>ідеї</a:t>
            </a:r>
            <a:r>
              <a:rPr lang="ru-RU" b="1" dirty="0"/>
              <a:t> </a:t>
            </a:r>
            <a:r>
              <a:rPr lang="ru-RU" dirty="0"/>
              <a:t>і 4</a:t>
            </a:r>
            <a:r>
              <a:rPr lang="ru-RU" dirty="0" smtClean="0"/>
              <a:t> </a:t>
            </a:r>
            <a:r>
              <a:rPr lang="ru-RU" dirty="0" err="1"/>
              <a:t>матеріальних</a:t>
            </a:r>
            <a:r>
              <a:rPr lang="ru-RU" dirty="0"/>
              <a:t> - </a:t>
            </a:r>
            <a:r>
              <a:rPr lang="ru-RU" i="1" dirty="0" err="1"/>
              <a:t>каменів</a:t>
            </a:r>
            <a:r>
              <a:rPr lang="ru-RU" i="1" dirty="0"/>
              <a:t>, води, </a:t>
            </a:r>
            <a:r>
              <a:rPr lang="ru-RU" i="1" dirty="0" err="1"/>
              <a:t>рослин</a:t>
            </a:r>
            <a:r>
              <a:rPr lang="ru-RU" i="1" dirty="0"/>
              <a:t> </a:t>
            </a:r>
            <a:r>
              <a:rPr lang="ru-RU" dirty="0"/>
              <a:t>і </a:t>
            </a:r>
            <a:r>
              <a:rPr lang="ru-RU" i="1" dirty="0" err="1"/>
              <a:t>архітектурних</a:t>
            </a:r>
            <a:r>
              <a:rPr lang="ru-RU" i="1" dirty="0"/>
              <a:t> </a:t>
            </a:r>
            <a:r>
              <a:rPr lang="ru-RU" i="1" dirty="0" err="1"/>
              <a:t>елементів</a:t>
            </a:r>
            <a:r>
              <a:rPr lang="ru-RU" i="1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позначають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з природою.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 smtClean="0"/>
              <a:t>закладені</a:t>
            </a:r>
            <a:r>
              <a:rPr lang="ru-RU" dirty="0" smtClean="0"/>
              <a:t>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i="1" dirty="0" err="1"/>
              <a:t>східної</a:t>
            </a:r>
            <a:r>
              <a:rPr lang="ru-RU" i="1" dirty="0"/>
              <a:t> </a:t>
            </a:r>
            <a:r>
              <a:rPr lang="ru-RU" i="1" dirty="0" err="1"/>
              <a:t>релігії</a:t>
            </a:r>
            <a:r>
              <a:rPr lang="ru-RU" i="1" dirty="0"/>
              <a:t> </a:t>
            </a:r>
            <a:r>
              <a:rPr lang="ru-RU" dirty="0"/>
              <a:t>та </a:t>
            </a:r>
            <a:r>
              <a:rPr lang="ru-RU" i="1" dirty="0" err="1"/>
              <a:t>філософії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виражається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композиційних</a:t>
            </a:r>
            <a:r>
              <a:rPr lang="ru-RU" dirty="0"/>
              <a:t> </a:t>
            </a:r>
            <a:r>
              <a:rPr lang="ru-RU" dirty="0" err="1"/>
              <a:t>рішеннях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і сад </a:t>
            </a:r>
            <a:r>
              <a:rPr lang="ru-RU" dirty="0" err="1"/>
              <a:t>пагорбів</a:t>
            </a:r>
            <a:r>
              <a:rPr lang="ru-RU" dirty="0"/>
              <a:t>, </a:t>
            </a:r>
            <a:r>
              <a:rPr lang="ru-RU" dirty="0" err="1"/>
              <a:t>ставків</a:t>
            </a:r>
            <a:r>
              <a:rPr lang="ru-RU" dirty="0"/>
              <a:t> і </a:t>
            </a:r>
            <a:r>
              <a:rPr lang="ru-RU" dirty="0" err="1"/>
              <a:t>островів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для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чайних</a:t>
            </a:r>
            <a:r>
              <a:rPr lang="ru-RU" dirty="0"/>
              <a:t> </a:t>
            </a:r>
            <a:r>
              <a:rPr lang="ru-RU" dirty="0" err="1"/>
              <a:t>церемоній</a:t>
            </a:r>
            <a:r>
              <a:rPr lang="ru-RU" dirty="0"/>
              <a:t>, для </a:t>
            </a:r>
            <a:r>
              <a:rPr lang="ru-RU" dirty="0" err="1"/>
              <a:t>прогулянок</a:t>
            </a:r>
            <a:r>
              <a:rPr lang="ru-RU" dirty="0"/>
              <a:t>, </a:t>
            </a:r>
            <a:r>
              <a:rPr lang="ru-RU" dirty="0" smtClean="0"/>
              <a:t>і </a:t>
            </a:r>
            <a:r>
              <a:rPr lang="ru-RU" dirty="0" err="1"/>
              <a:t>філософський</a:t>
            </a:r>
            <a:r>
              <a:rPr lang="ru-RU" dirty="0"/>
              <a:t> </a:t>
            </a:r>
            <a:r>
              <a:rPr lang="ru-RU" dirty="0" smtClean="0"/>
              <a:t>сад.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92696"/>
            <a:ext cx="3263255" cy="24443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9961"/>
            <a:ext cx="4248472" cy="298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4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96752"/>
            <a:ext cx="3816424" cy="5256584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dirty="0"/>
              <a:t>Не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строгості</a:t>
            </a:r>
            <a:r>
              <a:rPr lang="ru-RU" dirty="0"/>
              <a:t> плану і </a:t>
            </a:r>
            <a:r>
              <a:rPr lang="ru-RU" dirty="0" err="1"/>
              <a:t>ліній</a:t>
            </a:r>
            <a:r>
              <a:rPr lang="ru-RU" dirty="0"/>
              <a:t> </a:t>
            </a:r>
            <a:r>
              <a:rPr lang="ru-RU" dirty="0" smtClean="0"/>
              <a:t>проекту,</a:t>
            </a:r>
          </a:p>
          <a:p>
            <a:r>
              <a:rPr lang="ru-RU" dirty="0" err="1" smtClean="0"/>
              <a:t>З'єднання</a:t>
            </a:r>
            <a:r>
              <a:rPr lang="ru-RU" dirty="0" smtClean="0"/>
              <a:t> </a:t>
            </a:r>
            <a:r>
              <a:rPr lang="ru-RU" dirty="0" err="1"/>
              <a:t>статичних</a:t>
            </a:r>
            <a:r>
              <a:rPr lang="ru-RU" dirty="0"/>
              <a:t> і </a:t>
            </a:r>
            <a:r>
              <a:rPr lang="ru-RU" dirty="0" err="1"/>
              <a:t>динамічних</a:t>
            </a:r>
            <a:r>
              <a:rPr lang="ru-RU" dirty="0"/>
              <a:t> деталей;</a:t>
            </a:r>
          </a:p>
          <a:p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японської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та </a:t>
            </a:r>
            <a:r>
              <a:rPr lang="ru-RU" dirty="0" err="1"/>
              <a:t>релігії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Не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різноманітністю</a:t>
            </a:r>
            <a:r>
              <a:rPr lang="ru-RU" dirty="0"/>
              <a:t> </a:t>
            </a:r>
            <a:r>
              <a:rPr lang="ru-RU" dirty="0" err="1"/>
              <a:t>декоративних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;</a:t>
            </a:r>
          </a:p>
          <a:p>
            <a:r>
              <a:rPr lang="ru-RU" dirty="0" err="1"/>
              <a:t>Стриманий</a:t>
            </a:r>
            <a:r>
              <a:rPr lang="ru-RU" dirty="0"/>
              <a:t> декор ландшафту;</a:t>
            </a:r>
          </a:p>
          <a:p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 ландшафту - </a:t>
            </a:r>
            <a:r>
              <a:rPr lang="ru-RU" dirty="0" err="1"/>
              <a:t>центральний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980728"/>
            <a:ext cx="7992888" cy="100811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японського</a:t>
            </a:r>
            <a:r>
              <a:rPr lang="ru-RU" dirty="0"/>
              <a:t> стилю ландшафтного дизайну: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44824"/>
            <a:ext cx="4320480" cy="31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068960"/>
            <a:ext cx="8363272" cy="302704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/>
              <a:t>японські</a:t>
            </a:r>
            <a:r>
              <a:rPr lang="ru-RU" dirty="0"/>
              <a:t> сади </a:t>
            </a:r>
            <a:r>
              <a:rPr lang="ru-RU" dirty="0" err="1"/>
              <a:t>бувають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: </a:t>
            </a: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                                          </a:t>
            </a:r>
            <a:r>
              <a:rPr lang="ru-RU" i="1" dirty="0" err="1" smtClean="0"/>
              <a:t>горбисті</a:t>
            </a:r>
            <a:r>
              <a:rPr lang="ru-RU" i="1" dirty="0"/>
              <a:t>, </a:t>
            </a:r>
            <a:r>
              <a:rPr lang="ru-RU" i="1" dirty="0" err="1"/>
              <a:t>рівнинні</a:t>
            </a:r>
            <a:r>
              <a:rPr lang="ru-RU" i="1" dirty="0"/>
              <a:t> і </a:t>
            </a:r>
            <a:r>
              <a:rPr lang="ru-RU" i="1" dirty="0" err="1" smtClean="0"/>
              <a:t>пересічені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77" y="692696"/>
            <a:ext cx="7620000" cy="2266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8" y="4172406"/>
            <a:ext cx="7859037" cy="226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8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340768"/>
            <a:ext cx="4104456" cy="540060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Хвойні</a:t>
            </a:r>
            <a:r>
              <a:rPr lang="ru-RU" dirty="0" smtClean="0"/>
              <a:t> </a:t>
            </a:r>
            <a:r>
              <a:rPr lang="ru-RU" dirty="0" err="1"/>
              <a:t>рослини</a:t>
            </a:r>
            <a:r>
              <a:rPr lang="ru-RU" dirty="0"/>
              <a:t>: </a:t>
            </a:r>
            <a:r>
              <a:rPr lang="ru-RU" dirty="0" smtClean="0"/>
              <a:t>кипарис, </a:t>
            </a:r>
            <a:r>
              <a:rPr lang="ru-RU" dirty="0" err="1" smtClean="0"/>
              <a:t>японський</a:t>
            </a:r>
            <a:r>
              <a:rPr lang="ru-RU" dirty="0" smtClean="0"/>
              <a:t> кедр</a:t>
            </a:r>
            <a:r>
              <a:rPr lang="ru-RU" dirty="0"/>
              <a:t>, </a:t>
            </a:r>
            <a:r>
              <a:rPr lang="ru-RU" dirty="0" err="1"/>
              <a:t>китайський</a:t>
            </a:r>
            <a:r>
              <a:rPr lang="ru-RU" dirty="0"/>
              <a:t> </a:t>
            </a:r>
            <a:r>
              <a:rPr lang="ru-RU" dirty="0" err="1" smtClean="0"/>
              <a:t>ялівець</a:t>
            </a:r>
            <a:r>
              <a:rPr lang="ru-RU" dirty="0" smtClean="0"/>
              <a:t>, </a:t>
            </a:r>
            <a:r>
              <a:rPr lang="ru-RU" dirty="0"/>
              <a:t>сосна </a:t>
            </a:r>
            <a:r>
              <a:rPr lang="ru-RU" dirty="0" err="1" smtClean="0"/>
              <a:t>гірська</a:t>
            </a:r>
            <a:r>
              <a:rPr lang="ru-RU" dirty="0" smtClean="0"/>
              <a:t>, </a:t>
            </a:r>
            <a:r>
              <a:rPr lang="ru-RU" dirty="0"/>
              <a:t>тис;</a:t>
            </a:r>
          </a:p>
          <a:p>
            <a:r>
              <a:rPr lang="ru-RU" dirty="0" err="1"/>
              <a:t>Листяні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: самшит </a:t>
            </a:r>
            <a:r>
              <a:rPr lang="ru-RU" dirty="0" err="1" smtClean="0"/>
              <a:t>вічнозелений</a:t>
            </a:r>
            <a:r>
              <a:rPr lang="ru-RU" dirty="0" smtClean="0"/>
              <a:t>, клен </a:t>
            </a:r>
            <a:r>
              <a:rPr lang="ru-RU" dirty="0" err="1" smtClean="0"/>
              <a:t>японський</a:t>
            </a:r>
            <a:r>
              <a:rPr lang="ru-RU" dirty="0" smtClean="0"/>
              <a:t>,  </a:t>
            </a:r>
            <a:r>
              <a:rPr lang="ru-RU" dirty="0" err="1"/>
              <a:t>камелія</a:t>
            </a:r>
            <a:r>
              <a:rPr lang="ru-RU" dirty="0"/>
              <a:t>, </a:t>
            </a:r>
            <a:r>
              <a:rPr lang="ru-RU" dirty="0" err="1" smtClean="0"/>
              <a:t>гамамелис</a:t>
            </a:r>
            <a:r>
              <a:rPr lang="ru-RU" dirty="0"/>
              <a:t>, </a:t>
            </a:r>
            <a:r>
              <a:rPr lang="ru-RU" dirty="0" err="1"/>
              <a:t>магнолія</a:t>
            </a:r>
            <a:r>
              <a:rPr lang="ru-RU" dirty="0"/>
              <a:t>, </a:t>
            </a:r>
            <a:r>
              <a:rPr lang="ru-RU" dirty="0" smtClean="0"/>
              <a:t>барбарис </a:t>
            </a:r>
            <a:r>
              <a:rPr lang="ru-RU" dirty="0" err="1"/>
              <a:t>Тунберга</a:t>
            </a:r>
            <a:r>
              <a:rPr lang="ru-RU" dirty="0"/>
              <a:t>, </a:t>
            </a:r>
            <a:r>
              <a:rPr lang="ru-RU" dirty="0" err="1"/>
              <a:t>спірея</a:t>
            </a:r>
            <a:r>
              <a:rPr lang="ru-RU" dirty="0"/>
              <a:t> </a:t>
            </a:r>
            <a:r>
              <a:rPr lang="ru-RU" dirty="0" err="1"/>
              <a:t>японська</a:t>
            </a:r>
            <a:r>
              <a:rPr lang="ru-RU" dirty="0"/>
              <a:t>, бамбук</a:t>
            </a:r>
            <a:r>
              <a:rPr lang="ru-RU" dirty="0" smtClean="0"/>
              <a:t>, </a:t>
            </a:r>
            <a:r>
              <a:rPr lang="ru-RU" dirty="0" err="1"/>
              <a:t>ірис</a:t>
            </a:r>
            <a:r>
              <a:rPr lang="ru-RU" dirty="0"/>
              <a:t>, </a:t>
            </a:r>
            <a:r>
              <a:rPr lang="ru-RU" dirty="0" err="1"/>
              <a:t>гібіскус</a:t>
            </a:r>
            <a:r>
              <a:rPr lang="ru-RU" dirty="0"/>
              <a:t>, </a:t>
            </a:r>
            <a:r>
              <a:rPr lang="ru-RU" dirty="0" smtClean="0"/>
              <a:t>айва </a:t>
            </a:r>
            <a:r>
              <a:rPr lang="ru-RU" dirty="0" err="1"/>
              <a:t>японська</a:t>
            </a:r>
            <a:r>
              <a:rPr lang="ru-RU" dirty="0"/>
              <a:t>, сакура.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512168"/>
          </a:xfrm>
        </p:spPr>
        <p:txBody>
          <a:bodyPr>
            <a:normAutofit/>
          </a:bodyPr>
          <a:lstStyle/>
          <a:p>
            <a:r>
              <a:rPr lang="ru-RU" dirty="0"/>
              <a:t>Список </a:t>
            </a:r>
            <a:r>
              <a:rPr lang="ru-RU" dirty="0" err="1" smtClean="0"/>
              <a:t>рослин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648587"/>
            <a:ext cx="3867803" cy="26087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67810"/>
            <a:ext cx="3867803" cy="254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6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484784"/>
            <a:ext cx="4392488" cy="537321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Для </a:t>
            </a:r>
            <a:r>
              <a:rPr lang="ru-RU" dirty="0" err="1"/>
              <a:t>японського</a:t>
            </a:r>
            <a:r>
              <a:rPr lang="ru-RU" dirty="0"/>
              <a:t> саду </a:t>
            </a:r>
            <a:r>
              <a:rPr lang="ru-RU" dirty="0" err="1"/>
              <a:t>вибирають</a:t>
            </a:r>
            <a:r>
              <a:rPr lang="ru-RU" dirty="0"/>
              <a:t> </a:t>
            </a:r>
            <a:r>
              <a:rPr lang="ru-RU" i="1" dirty="0" err="1"/>
              <a:t>куточок</a:t>
            </a:r>
            <a:r>
              <a:rPr lang="ru-RU" i="1" dirty="0"/>
              <a:t> </a:t>
            </a:r>
            <a:r>
              <a:rPr lang="ru-RU" i="1" dirty="0" err="1"/>
              <a:t>відокремлений</a:t>
            </a:r>
            <a:r>
              <a:rPr lang="ru-RU" dirty="0"/>
              <a:t>, </a:t>
            </a:r>
            <a:r>
              <a:rPr lang="ru-RU" dirty="0" err="1"/>
              <a:t>прихований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smtClean="0"/>
              <a:t>очей.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спокою</a:t>
            </a:r>
            <a:r>
              <a:rPr lang="ru-RU" dirty="0"/>
              <a:t> і </a:t>
            </a:r>
            <a:r>
              <a:rPr lang="ru-RU" dirty="0" err="1" smtClean="0"/>
              <a:t>медитації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Камені</a:t>
            </a:r>
            <a:r>
              <a:rPr lang="ru-RU" dirty="0" smtClean="0"/>
              <a:t> </a:t>
            </a:r>
            <a:r>
              <a:rPr lang="ru-RU" dirty="0" err="1" smtClean="0"/>
              <a:t>імітують</a:t>
            </a:r>
            <a:r>
              <a:rPr lang="ru-RU" dirty="0" smtClean="0"/>
              <a:t> </a:t>
            </a:r>
            <a:r>
              <a:rPr lang="ru-RU" dirty="0"/>
              <a:t>гори і </a:t>
            </a:r>
            <a:r>
              <a:rPr lang="ru-RU" dirty="0" err="1"/>
              <a:t>позитивну</a:t>
            </a:r>
            <a:r>
              <a:rPr lang="ru-RU" dirty="0"/>
              <a:t> </a:t>
            </a:r>
            <a:r>
              <a:rPr lang="ru-RU" dirty="0" err="1"/>
              <a:t>чоловічу</a:t>
            </a:r>
            <a:r>
              <a:rPr lang="ru-RU" dirty="0"/>
              <a:t> силу Ян, а вода -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швидкі</a:t>
            </a:r>
            <a:r>
              <a:rPr lang="ru-RU" dirty="0"/>
              <a:t> </a:t>
            </a:r>
            <a:r>
              <a:rPr lang="ru-RU" dirty="0" err="1"/>
              <a:t>ріки</a:t>
            </a:r>
            <a:r>
              <a:rPr lang="ru-RU" dirty="0"/>
              <a:t>, </a:t>
            </a:r>
            <a:r>
              <a:rPr lang="ru-RU" dirty="0" err="1"/>
              <a:t>тихі</a:t>
            </a:r>
            <a:r>
              <a:rPr lang="ru-RU" dirty="0"/>
              <a:t> озера - </a:t>
            </a:r>
            <a:r>
              <a:rPr lang="ru-RU" dirty="0" err="1" smtClean="0"/>
              <a:t>символізують</a:t>
            </a:r>
            <a:r>
              <a:rPr lang="ru-RU" dirty="0" smtClean="0"/>
              <a:t> </a:t>
            </a:r>
            <a:r>
              <a:rPr lang="ru-RU" dirty="0" err="1"/>
              <a:t>негативну</a:t>
            </a:r>
            <a:r>
              <a:rPr lang="ru-RU" dirty="0"/>
              <a:t>, темну, але </a:t>
            </a:r>
            <a:r>
              <a:rPr lang="ru-RU" dirty="0" err="1"/>
              <a:t>м'яку</a:t>
            </a:r>
            <a:r>
              <a:rPr lang="ru-RU" dirty="0"/>
              <a:t> </a:t>
            </a:r>
            <a:r>
              <a:rPr lang="ru-RU" dirty="0" err="1"/>
              <a:t>жіночу</a:t>
            </a:r>
            <a:r>
              <a:rPr lang="ru-RU" dirty="0"/>
              <a:t> силу </a:t>
            </a:r>
            <a:r>
              <a:rPr lang="ru-RU" dirty="0" err="1"/>
              <a:t>Інь</a:t>
            </a:r>
            <a:endParaRPr lang="ru-RU" dirty="0"/>
          </a:p>
          <a:p>
            <a:r>
              <a:rPr lang="ru-RU" dirty="0"/>
              <a:t>Вода в </a:t>
            </a:r>
            <a:r>
              <a:rPr lang="ru-RU" dirty="0" err="1"/>
              <a:t>японських</a:t>
            </a:r>
            <a:r>
              <a:rPr lang="ru-RU" dirty="0"/>
              <a:t> садах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і </a:t>
            </a:r>
            <a:r>
              <a:rPr lang="ru-RU" dirty="0" err="1"/>
              <a:t>очищення</a:t>
            </a:r>
            <a:r>
              <a:rPr lang="ru-RU" dirty="0"/>
              <a:t>, 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дзюрчання</a:t>
            </a:r>
            <a:r>
              <a:rPr lang="ru-RU" dirty="0"/>
              <a:t> </a:t>
            </a:r>
            <a:r>
              <a:rPr lang="ru-RU" dirty="0" err="1"/>
              <a:t>нагадує</a:t>
            </a:r>
            <a:r>
              <a:rPr lang="ru-RU" dirty="0"/>
              <a:t> про </a:t>
            </a:r>
            <a:r>
              <a:rPr lang="ru-RU" dirty="0" err="1"/>
              <a:t>швидкоплинність</a:t>
            </a:r>
            <a:r>
              <a:rPr lang="ru-RU" dirty="0"/>
              <a:t> часу. </a:t>
            </a:r>
            <a:r>
              <a:rPr lang="ru-RU" dirty="0" err="1"/>
              <a:t>Перекинутий</a:t>
            </a:r>
            <a:r>
              <a:rPr lang="ru-RU" dirty="0"/>
              <a:t> через ставок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струмочок</a:t>
            </a:r>
            <a:r>
              <a:rPr lang="ru-RU" dirty="0"/>
              <a:t> </a:t>
            </a:r>
            <a:r>
              <a:rPr lang="ru-RU" dirty="0" err="1"/>
              <a:t>горбатий</a:t>
            </a:r>
            <a:r>
              <a:rPr lang="ru-RU" dirty="0"/>
              <a:t> </a:t>
            </a:r>
            <a:r>
              <a:rPr lang="ru-RU" dirty="0" err="1"/>
              <a:t>місток</a:t>
            </a:r>
            <a:r>
              <a:rPr lang="ru-RU" dirty="0"/>
              <a:t>, як і стежка,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подорож</a:t>
            </a:r>
            <a:r>
              <a:rPr lang="ru-RU" dirty="0"/>
              <a:t> по </a:t>
            </a:r>
            <a:r>
              <a:rPr lang="ru-RU" dirty="0" err="1"/>
              <a:t>життю</a:t>
            </a:r>
            <a:r>
              <a:rPr lang="ru-RU" dirty="0"/>
              <a:t>, </a:t>
            </a:r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одного </a:t>
            </a:r>
            <a:r>
              <a:rPr lang="ru-RU" dirty="0" err="1"/>
              <a:t>світу</a:t>
            </a:r>
            <a:r>
              <a:rPr lang="ru-RU" dirty="0"/>
              <a:t> до </a:t>
            </a:r>
            <a:r>
              <a:rPr lang="ru-RU" dirty="0" err="1"/>
              <a:t>іншого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Особливості</a:t>
            </a:r>
            <a:r>
              <a:rPr lang="ru-RU" dirty="0"/>
              <a:t> та </a:t>
            </a:r>
            <a:r>
              <a:rPr lang="ru-RU" dirty="0" err="1"/>
              <a:t>символізм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4784"/>
            <a:ext cx="3746500" cy="2463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21088"/>
            <a:ext cx="3746500" cy="208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8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226</TotalTime>
  <Words>588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 Японський сад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особливості японського стилю ландшафтного дизайну: </vt:lpstr>
      <vt:lpstr>Презентация PowerPoint</vt:lpstr>
      <vt:lpstr>Список рослин: </vt:lpstr>
      <vt:lpstr>Особливості та символізм</vt:lpstr>
      <vt:lpstr>Колористика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Дякую за увагу!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Японський сад </dc:title>
  <dc:creator>user</dc:creator>
  <cp:lastModifiedBy>user</cp:lastModifiedBy>
  <cp:revision>11</cp:revision>
  <dcterms:created xsi:type="dcterms:W3CDTF">2014-11-15T18:03:35Z</dcterms:created>
  <dcterms:modified xsi:type="dcterms:W3CDTF">2015-02-02T16:26:26Z</dcterms:modified>
</cp:coreProperties>
</file>