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24B7157-B9DC-484A-A6BB-9E14A6EFB867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8029E35F-91AB-42F8-8287-CF2C9E9590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B7157-B9DC-484A-A6BB-9E14A6EFB867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E35F-91AB-42F8-8287-CF2C9E9590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B7157-B9DC-484A-A6BB-9E14A6EFB867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E35F-91AB-42F8-8287-CF2C9E9590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24B7157-B9DC-484A-A6BB-9E14A6EFB867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E35F-91AB-42F8-8287-CF2C9E9590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24B7157-B9DC-484A-A6BB-9E14A6EFB867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8029E35F-91AB-42F8-8287-CF2C9E959039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24B7157-B9DC-484A-A6BB-9E14A6EFB867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029E35F-91AB-42F8-8287-CF2C9E9590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24B7157-B9DC-484A-A6BB-9E14A6EFB867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8029E35F-91AB-42F8-8287-CF2C9E95903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B7157-B9DC-484A-A6BB-9E14A6EFB867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E35F-91AB-42F8-8287-CF2C9E9590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24B7157-B9DC-484A-A6BB-9E14A6EFB867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8029E35F-91AB-42F8-8287-CF2C9E95903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24B7157-B9DC-484A-A6BB-9E14A6EFB867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8029E35F-91AB-42F8-8287-CF2C9E95903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24B7157-B9DC-484A-A6BB-9E14A6EFB867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8029E35F-91AB-42F8-8287-CF2C9E95903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24B7157-B9DC-484A-A6BB-9E14A6EFB867}" type="datetimeFigureOut">
              <a:rPr lang="ru-RU" smtClean="0"/>
              <a:t>18.11.2013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029E35F-91AB-42F8-8287-CF2C9E959039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916832"/>
            <a:ext cx="8062912" cy="1470025"/>
          </a:xfrm>
        </p:spPr>
        <p:txBody>
          <a:bodyPr>
            <a:noAutofit/>
          </a:bodyPr>
          <a:lstStyle/>
          <a:p>
            <a:pPr algn="ctr"/>
            <a:r>
              <a:rPr lang="ru-RU" dirty="0"/>
              <a:t>Дуайт Дэвид Эйзенхауэр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1960" y="5924080"/>
            <a:ext cx="4031456" cy="933920"/>
          </a:xfrm>
        </p:spPr>
        <p:txBody>
          <a:bodyPr>
            <a:noAutofit/>
          </a:bodyPr>
          <a:lstStyle/>
          <a:p>
            <a:r>
              <a:rPr lang="ru-RU" sz="2800" dirty="0" smtClean="0"/>
              <a:t>Скалозубовой Анастасии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141647" y="3316342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14 октября 1890 — 28 марта 1969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7300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 marL="64008" indent="0">
              <a:buNone/>
            </a:pPr>
            <a:r>
              <a:rPr lang="ru-RU" dirty="0"/>
              <a:t>Тридцать четвертый по счету президент США. Дуайт Эйзенхауэр родился в штате Техас, 14 октября 1890 года в семье немецких переселенцев. Предки Эйзенхауэра бежали из Германии от религиозных гонения, так как они были меннонитами (одно из протестантских течений). Родители будущего президента были глубоко верующими людьми, его мать состояла в религиозной организации «Сторожевая башня», ныне известная как «Свидетели Иеговы».</a:t>
            </a:r>
          </a:p>
          <a:p>
            <a:pPr marL="64008" indent="0">
              <a:buNone/>
            </a:pPr>
            <a:r>
              <a:rPr lang="ru-RU" dirty="0"/>
              <a:t>После окончания школы юный Эйзенхауэр поступил в Вест-</a:t>
            </a:r>
            <a:r>
              <a:rPr lang="ru-RU" dirty="0" err="1"/>
              <a:t>Пойнт</a:t>
            </a:r>
            <a:r>
              <a:rPr lang="ru-RU" dirty="0"/>
              <a:t>, так как с детства грезил карьерой военного, хотя родители были пацифистами по убеждению. 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6116" y="1722438"/>
            <a:ext cx="3726681" cy="4946922"/>
          </a:xfrm>
        </p:spPr>
      </p:pic>
    </p:spTree>
    <p:extLst>
      <p:ext uri="{BB962C8B-B14F-4D97-AF65-F5344CB8AC3E}">
        <p14:creationId xmlns:p14="http://schemas.microsoft.com/office/powerpoint/2010/main" val="3737648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874915"/>
          </a:xfrm>
        </p:spPr>
        <p:txBody>
          <a:bodyPr>
            <a:normAutofit fontScale="55000" lnSpcReduction="20000"/>
          </a:bodyPr>
          <a:lstStyle/>
          <a:p>
            <a:pPr marL="64008" indent="0">
              <a:buNone/>
            </a:pPr>
            <a:r>
              <a:rPr lang="ru-RU" sz="2900" dirty="0"/>
              <a:t>Дэвид Эйзенхауэр на посту главнокомандующего вооруженными силами НАТО вполне устраивал всех руководителей стран - участниц этого блока. Но ситуация, складывавшаяся в США, свидетельствовала о том, что стремительно возрастали его перспективы как кандидата в президенты. Он не спешил с ответом на многочисленные предложения по этому вопросу. Уже в начале своей политической карьеры он проявил важное качество - умение выжидать.</a:t>
            </a:r>
          </a:p>
          <a:p>
            <a:pPr marL="64008" indent="0">
              <a:buNone/>
            </a:pPr>
            <a:r>
              <a:rPr lang="ru-RU" sz="2900" dirty="0"/>
              <a:t>Республиканцы вели развернутое наступление на демократов, объясняя все внутренние и внешнеполитические трудности США бездарным руководством </a:t>
            </a:r>
            <a:r>
              <a:rPr lang="ru-RU" sz="2900" dirty="0" err="1"/>
              <a:t>Трумена</a:t>
            </a:r>
            <a:r>
              <a:rPr lang="ru-RU" sz="2900" dirty="0"/>
              <a:t> и общим политическим курсом демократической политической партии.</a:t>
            </a:r>
          </a:p>
          <a:p>
            <a:pPr marL="64008" indent="0">
              <a:buNone/>
            </a:pP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648" y="1412776"/>
            <a:ext cx="3812781" cy="5184576"/>
          </a:xfrm>
        </p:spPr>
      </p:pic>
    </p:spTree>
    <p:extLst>
      <p:ext uri="{BB962C8B-B14F-4D97-AF65-F5344CB8AC3E}">
        <p14:creationId xmlns:p14="http://schemas.microsoft.com/office/powerpoint/2010/main" val="2067239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64008" indent="0">
              <a:buNone/>
            </a:pPr>
            <a:endParaRPr lang="ru-RU" dirty="0"/>
          </a:p>
          <a:p>
            <a:pPr marL="64008" indent="0">
              <a:buNone/>
            </a:pPr>
            <a:r>
              <a:rPr lang="ru-RU" dirty="0"/>
              <a:t>Многие политические лидеры считали, что уже пробил час </a:t>
            </a:r>
            <a:r>
              <a:rPr lang="ru-RU" dirty="0" err="1"/>
              <a:t>Дуайта</a:t>
            </a:r>
            <a:r>
              <a:rPr lang="ru-RU" dirty="0"/>
              <a:t> Дэвида Эйзенхауэра. Для нового политического курса необходим был и новый лидер. И демократы, и республиканцы в равной мере имели все основания претендовать на Дэвида Эйзенхауэра. До сих пор разобраться в его партийной принадлежности не представлялось возможным. Никогда в жизни он не голосовал и не высказывал публично ни симпатий, ни антипатий к какой-либо из двух политических партий, хотя его отец неизменно голосовал за кандидатов республиканской политической партии.</a:t>
            </a:r>
          </a:p>
          <a:p>
            <a:pPr marL="64008" indent="0">
              <a:buNone/>
            </a:pPr>
            <a:r>
              <a:rPr lang="ru-RU" dirty="0"/>
              <a:t>Существовала сложная проблема, связанная с выдвижением кандидатуры генерала в президенты. Руководители стран - участниц НАТО опасались, что в случае ухода его с поста главнокомандующего вооруженными силами этого блока возникнут серьезные проблемы для самого существования этого альянса. Монтгомери, например, забыв про распри с </a:t>
            </a:r>
            <a:r>
              <a:rPr lang="ru-RU" dirty="0" err="1"/>
              <a:t>Дуайтом</a:t>
            </a:r>
            <a:r>
              <a:rPr lang="ru-RU" dirty="0"/>
              <a:t> Дэвидом Эйзенхауэром периода войны, заявил ему: "Если ты поедешь домой, чтобы баллотироваться в президенты, я отправлюсь туда же, чтобы вести против тебя кампанию".</a:t>
            </a:r>
          </a:p>
          <a:p>
            <a:pPr marL="6400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7358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vortex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467544" y="1700809"/>
            <a:ext cx="4038600" cy="5157192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7 января 1952 года Дуайт наконец объявил, что он считает себя республиканцем. Вопрос о том, какая политическая партия получит кандидата в президенты, был фактически решен. Но он еще не торопился давать официальное согласие баллотироваться в президенты. Он хотел убедиться, что пользуется поддержкой большинства избирателей. </a:t>
            </a:r>
            <a:r>
              <a:rPr lang="ru-RU" dirty="0" err="1"/>
              <a:t>Постепено</a:t>
            </a:r>
            <a:r>
              <a:rPr lang="ru-RU" dirty="0"/>
              <a:t> становилось понятно, что он такую поддержку имел. Специалисты по опросам общественного мнения заявляли, что Дуайт Дэвид Эйзенхауэр "будет самой популярной фигурой, которую могли бы выдвинуть в президенты республиканцы".</a:t>
            </a:r>
          </a:p>
          <a:p>
            <a:r>
              <a:rPr lang="ru-RU" dirty="0"/>
              <a:t>11 марта 1952 года он одержал убедительную победу на предварительных выборах. Ему предстояло тяжелое испытание в ходе избирательной кампании. Было запланировано, что он покроет на самолете и поездом расстояние более 50 тыс. миль, посетив 232 населенных пункта в 45 штатах страны.</a:t>
            </a:r>
          </a:p>
          <a:p>
            <a:endParaRPr lang="ru-RU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5910" y="1556792"/>
            <a:ext cx="3629203" cy="4968552"/>
          </a:xfrm>
        </p:spPr>
      </p:pic>
    </p:spTree>
    <p:extLst>
      <p:ext uri="{BB962C8B-B14F-4D97-AF65-F5344CB8AC3E}">
        <p14:creationId xmlns:p14="http://schemas.microsoft.com/office/powerpoint/2010/main" val="36898081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64008" indent="0">
              <a:buNone/>
            </a:pPr>
            <a:r>
              <a:rPr lang="ru-RU" dirty="0"/>
              <a:t>Кандидат вел избирательную кампанию под откровенно антикоммунистическими лозунгами. "Везде,- вспоминал он,- я настоятельно подчеркивал искоренения коммунизма в Соединенных Штатах, где бы он не был обнаружен". Его речь 25 августа 1952 года была апогеем этого. Отбросив всю дипломатию, он заявил, что необходимо возвратить в лоно западной цивилизации страны Восточной Европы и республики Советской Прибалтики.</a:t>
            </a:r>
          </a:p>
          <a:p>
            <a:pPr marL="64008" indent="0">
              <a:buNone/>
            </a:pPr>
            <a:r>
              <a:rPr lang="ru-RU" dirty="0"/>
              <a:t>6 ноября этого же года Дуайт Дэвид Эйзенхауэр был избран президентом Соединенных Штатов Америки. Он стал им, проявив себя как генерал, как политический деятель и лидер. Народ избрал его не столько за убеждения, сколько за то, кем он был и чего добился. Он был героем, которому можно было доверить вести нацию к миру и процветанию. Через десять недель он будет самым могущественным человеком в мире. Он будет нести непосредственную ответственность за решение самых насущных мировых проблем. Человек, организовавший и осуществивший операцию "</a:t>
            </a:r>
            <a:r>
              <a:rPr lang="ru-RU" dirty="0" err="1"/>
              <a:t>Оверлорд</a:t>
            </a:r>
            <a:r>
              <a:rPr lang="ru-RU" dirty="0"/>
              <a:t>", был уверен, что сможет сплотить Соединенные Штаты и провести через опасности "холодной войны".</a:t>
            </a:r>
          </a:p>
          <a:p>
            <a:pPr marL="64008" indent="0">
              <a:buNone/>
            </a:pPr>
            <a:r>
              <a:rPr lang="ru-RU" dirty="0"/>
              <a:t>Победа кандидата республиканцев на выборах во многом была его личной победой, а не успехом республиканской политической партии, потому что большинство в конгрессе оставалось за демократами. Это было важное событие в политической жизни страны: через 20 лет в Белый дом вступил </a:t>
            </a:r>
            <a:r>
              <a:rPr lang="ru-RU" dirty="0" err="1"/>
              <a:t>призидент-республиканцец</a:t>
            </a:r>
            <a:r>
              <a:rPr lang="ru-RU" dirty="0"/>
              <a:t>.</a:t>
            </a:r>
          </a:p>
          <a:p>
            <a:pPr marL="6400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0118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Внутренняя политика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4008" indent="0">
              <a:buNone/>
            </a:pPr>
            <a:r>
              <a:rPr lang="ru-RU" dirty="0"/>
              <a:t>Во внутренней политике президент вёл среднюю линию, руководствуясь принципами "Нового Курса" Рузвельта и "Честной сделки" Трумэна. Он акцентировал своё внимание на необходимости создания сбалансированного бюджета. При его правлении началась </a:t>
            </a:r>
            <a:r>
              <a:rPr lang="ru-RU" dirty="0" err="1"/>
              <a:t>антисегрегационная</a:t>
            </a:r>
            <a:r>
              <a:rPr lang="ru-RU" dirty="0"/>
              <a:t> борьба в образовании и армии. Широко известен случай, когда Дуайт Эйзенхауэр направил войска в американский городок </a:t>
            </a:r>
            <a:r>
              <a:rPr lang="ru-RU" dirty="0" err="1"/>
              <a:t>Little</a:t>
            </a:r>
            <a:r>
              <a:rPr lang="ru-RU" dirty="0"/>
              <a:t> </a:t>
            </a:r>
            <a:r>
              <a:rPr lang="ru-RU" dirty="0" err="1"/>
              <a:t>Rock</a:t>
            </a:r>
            <a:r>
              <a:rPr lang="ru-RU" dirty="0"/>
              <a:t> штата Арканзас для обеспечения права на образование чернокожего населения, в порядке, установленном Федеральным судом. Дуайт Эйзенхауэр заявил, что «в этой стране не должно быть второго класса граждан»</a:t>
            </a:r>
          </a:p>
        </p:txBody>
      </p:sp>
    </p:spTree>
    <p:extLst>
      <p:ext uri="{BB962C8B-B14F-4D97-AF65-F5344CB8AC3E}">
        <p14:creationId xmlns:p14="http://schemas.microsoft.com/office/powerpoint/2010/main" val="415382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Внешняя политика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4008" indent="0">
              <a:buNone/>
            </a:pPr>
            <a:r>
              <a:rPr lang="ru-RU" dirty="0"/>
              <a:t>США периода правления Эйзенхауэра характеризуется активным вмешательством в различные локальные конфликты и даже их создание при помощи спецслужб. Речь в первую очередь идет об интервенции в Гватемалу с целью свержения неугодного президента страны, введение войск в Ливан, с целью не допустить свержение проамериканского правительства.</a:t>
            </a:r>
          </a:p>
          <a:p>
            <a:pPr marL="64008" indent="0">
              <a:buNone/>
            </a:pPr>
            <a:r>
              <a:rPr lang="ru-RU" dirty="0"/>
              <a:t>Именно при правительстве Эйзенхауэра был сбит самолет-разведчик под Свердловском.</a:t>
            </a:r>
          </a:p>
          <a:p>
            <a:pPr marL="64008" indent="0">
              <a:buNone/>
            </a:pPr>
            <a:r>
              <a:rPr lang="ru-RU" dirty="0"/>
              <a:t>По окончанию второго срока президентства Эйзенхауэр ушел из политики и спустя почти 10 лет умер от инфаркта, это произошло 28 марта 1969 года.</a:t>
            </a:r>
          </a:p>
          <a:p>
            <a:pPr marL="6400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7654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22</TotalTime>
  <Words>889</Words>
  <Application>Microsoft Office PowerPoint</Application>
  <PresentationFormat>Экран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Яркая</vt:lpstr>
      <vt:lpstr>Дуайт Дэвид Эйзенхауэр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Внутренняя политика </vt:lpstr>
      <vt:lpstr>Внешняя политика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Дуайт Дэвид Эйзенхауэр </dc:title>
  <dc:creator>User</dc:creator>
  <cp:lastModifiedBy>User</cp:lastModifiedBy>
  <cp:revision>4</cp:revision>
  <dcterms:created xsi:type="dcterms:W3CDTF">2013-11-18T18:44:26Z</dcterms:created>
  <dcterms:modified xsi:type="dcterms:W3CDTF">2013-11-18T19:07:11Z</dcterms:modified>
</cp:coreProperties>
</file>