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55EF-51D9-400F-851E-3BCC55272B68}" type="datetimeFigureOut">
              <a:rPr lang="uk-UA" smtClean="0"/>
              <a:t>10.04.2013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A284-1754-4F6D-83D9-7C318FB7CF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55EF-51D9-400F-851E-3BCC55272B68}" type="datetimeFigureOut">
              <a:rPr lang="uk-UA" smtClean="0"/>
              <a:t>10.04.2013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A284-1754-4F6D-83D9-7C318FB7CF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55EF-51D9-400F-851E-3BCC55272B68}" type="datetimeFigureOut">
              <a:rPr lang="uk-UA" smtClean="0"/>
              <a:t>10.04.2013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A284-1754-4F6D-83D9-7C318FB7CF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55EF-51D9-400F-851E-3BCC55272B68}" type="datetimeFigureOut">
              <a:rPr lang="uk-UA" smtClean="0"/>
              <a:t>10.04.2013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A284-1754-4F6D-83D9-7C318FB7CF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55EF-51D9-400F-851E-3BCC55272B68}" type="datetimeFigureOut">
              <a:rPr lang="uk-UA" smtClean="0"/>
              <a:t>10.04.2013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A284-1754-4F6D-83D9-7C318FB7CF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55EF-51D9-400F-851E-3BCC55272B68}" type="datetimeFigureOut">
              <a:rPr lang="uk-UA" smtClean="0"/>
              <a:t>10.04.2013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A284-1754-4F6D-83D9-7C318FB7CF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55EF-51D9-400F-851E-3BCC55272B68}" type="datetimeFigureOut">
              <a:rPr lang="uk-UA" smtClean="0"/>
              <a:t>10.04.2013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A284-1754-4F6D-83D9-7C318FB7CF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55EF-51D9-400F-851E-3BCC55272B68}" type="datetimeFigureOut">
              <a:rPr lang="uk-UA" smtClean="0"/>
              <a:t>10.04.2013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A284-1754-4F6D-83D9-7C318FB7CF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55EF-51D9-400F-851E-3BCC55272B68}" type="datetimeFigureOut">
              <a:rPr lang="uk-UA" smtClean="0"/>
              <a:t>10.04.2013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A284-1754-4F6D-83D9-7C318FB7CF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55EF-51D9-400F-851E-3BCC55272B68}" type="datetimeFigureOut">
              <a:rPr lang="uk-UA" smtClean="0"/>
              <a:t>10.04.2013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A284-1754-4F6D-83D9-7C318FB7CF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55EF-51D9-400F-851E-3BCC55272B68}" type="datetimeFigureOut">
              <a:rPr lang="uk-UA" smtClean="0"/>
              <a:t>10.04.2013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A284-1754-4F6D-83D9-7C318FB7CF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E55EF-51D9-400F-851E-3BCC55272B68}" type="datetimeFigureOut">
              <a:rPr lang="uk-UA" smtClean="0"/>
              <a:t>10.04.2013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CA284-1754-4F6D-83D9-7C318FB7CFEA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4581128"/>
            <a:ext cx="670696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 err="1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Дрезденская</a:t>
            </a:r>
            <a:endParaRPr lang="en-US" sz="6000" b="1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6000" b="1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6000" b="1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картинная</a:t>
            </a:r>
            <a:r>
              <a:rPr lang="uk-UA" sz="6000" b="1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галерея</a:t>
            </a:r>
            <a:r>
              <a:rPr lang="uk-UA" dirty="0"/>
              <a:t> 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992888" cy="2585323"/>
          </a:xfrm>
          <a:prstGeom prst="rect">
            <a:avLst/>
          </a:prstGeom>
          <a:solidFill>
            <a:schemeClr val="tx2">
              <a:lumMod val="50000"/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Дрезденская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картинная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галерея - один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древнейших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музеев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Европы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расположенный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Германии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По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всему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миру галерея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славится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своим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собранием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полотен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итальянских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нидерландских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мастеров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Была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открыта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 1855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году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то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время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коллекция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составляла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две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тысячи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двести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полотен.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789040"/>
            <a:ext cx="8352928" cy="2308324"/>
          </a:xfrm>
          <a:prstGeom prst="rect">
            <a:avLst/>
          </a:prstGeom>
          <a:solidFill>
            <a:schemeClr val="accent2">
              <a:lumMod val="50000"/>
              <a:alpha val="53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временем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собрание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пополнялось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современниками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так и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классиками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изобразительного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искусства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По мере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приобретения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новинок музей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разрастался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настолько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1931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живопись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пришлось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разделить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и в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Дрезденской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галерее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остались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только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работы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тринадцатого-восемнадцатого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века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348880"/>
            <a:ext cx="4968552" cy="4093428"/>
          </a:xfrm>
          <a:prstGeom prst="rect">
            <a:avLst/>
          </a:prstGeom>
          <a:solidFill>
            <a:schemeClr val="bg2">
              <a:lumMod val="10000"/>
              <a:alpha val="52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Коллекция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галереи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начала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собираться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уже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времен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Фридриха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III (1486–1525),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который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пополнил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экспозицию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старинными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картинами, а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также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произведениями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своих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современников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Дюрера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Кранаха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Курфюрст Август I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поспособствовал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образованию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1560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году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кунсткамеры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были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собраны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разнообразные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раритеты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посуда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украшения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монеты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Живопись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кунсткамере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отличалась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особым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разнообразием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ней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превалировали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религиозные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монархические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мотивы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920880" cy="2031325"/>
          </a:xfrm>
          <a:prstGeom prst="rect">
            <a:avLst/>
          </a:prstGeom>
          <a:solidFill>
            <a:schemeClr val="tx2">
              <a:lumMod val="75000"/>
              <a:alpha val="36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коллекцию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Дрезденской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галереи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попали «Автопортрет с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Саскией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Рембрандта и «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Шоколадница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Лотара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апогеем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художественных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закупок Августа стала «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Сикстинская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мадонна»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Рафаэля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которая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увенчала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семьсот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картин,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приобретенных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время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правления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Всего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галерее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насчитывается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пятнадцать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Рембрандта,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тридцать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пять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Белотто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около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десятка картин Ван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Дейка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Якоба Ван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Рейсдаля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Яна Брейгеля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Младшего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и других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мастеров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089" t="2000" r="4247" b="2000"/>
          <a:stretch>
            <a:fillRect/>
          </a:stretch>
        </p:blipFill>
        <p:spPr bwMode="auto">
          <a:xfrm>
            <a:off x="3635896" y="2636912"/>
            <a:ext cx="2160240" cy="3456384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564904"/>
            <a:ext cx="2857500" cy="3619500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492896"/>
            <a:ext cx="2611363" cy="3609423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861048"/>
            <a:ext cx="8568952" cy="2554545"/>
          </a:xfrm>
          <a:prstGeom prst="rect">
            <a:avLst/>
          </a:prstGeom>
          <a:solidFill>
            <a:schemeClr val="bg2">
              <a:lumMod val="10000"/>
              <a:alpha val="35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Построен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комплекс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Цвингера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(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дворца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находится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картинная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галерея)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был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1722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году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1846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году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Земплер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вместе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скульпторами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Ричелом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Хэнелем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начал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трудится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над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созданием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помещения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галереи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учетом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того,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оно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должно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было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вписаться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стилю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органичное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дополнение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Цвингера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итоге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получилось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здание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три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этажа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своеобразными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крыльями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бокам.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Задуманный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еще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Земплером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главный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зал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экспозиции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находится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куполом.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Основную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экспозицию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всегда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выставляют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втором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этаже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861048"/>
            <a:ext cx="8280920" cy="2554545"/>
          </a:xfrm>
          <a:prstGeom prst="rect">
            <a:avLst/>
          </a:prstGeom>
          <a:solidFill>
            <a:schemeClr val="bg2">
              <a:lumMod val="10000"/>
              <a:alpha val="47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время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второй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мировой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войны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здание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музея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очень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пострадало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Картины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хоть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были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спрятаны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специальное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убежище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получили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повреждения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намного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лучше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сохранились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те,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которые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были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увезены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другие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города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даже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Киев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Москву. Над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воссозданием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картин трудились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лучшие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эксперты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всего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мира.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Восстанавливали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шедевры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дрезденской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галереи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чуть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меньше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двадцати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лет, на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ушли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огромные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деньги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силы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сейчас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галерея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представляет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собойсовременнейший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музей,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сделанный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всем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требованиям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двадцать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первого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века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708920"/>
            <a:ext cx="76546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285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r>
              <a:rPr lang="ru-RU" sz="6000" b="1" cap="none" spc="0" dirty="0" err="1" smtClean="0">
                <a:ln w="285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пасибо</a:t>
            </a:r>
            <a:r>
              <a:rPr lang="ru-RU" sz="6000" b="1" cap="none" spc="0" dirty="0" smtClean="0">
                <a:ln w="285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внимание!</a:t>
            </a:r>
            <a:endParaRPr lang="ru-RU" sz="6000" b="1" cap="none" spc="0" dirty="0">
              <a:ln w="2857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09168" y="5229200"/>
            <a:ext cx="38348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Презентацию подготовила </a:t>
            </a:r>
          </a:p>
          <a:p>
            <a:pPr algn="ctr"/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ченица  9-А класса</a:t>
            </a:r>
          </a:p>
          <a:p>
            <a:pPr algn="ctr"/>
            <a:r>
              <a:rPr lang="ru-RU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Чубарь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Дина</a:t>
            </a:r>
            <a:endParaRPr lang="uk-U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155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2013-04-10T18:58:43Z</dcterms:created>
  <dcterms:modified xsi:type="dcterms:W3CDTF">2013-04-10T19:38:35Z</dcterms:modified>
</cp:coreProperties>
</file>