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A84D"/>
    <a:srgbClr val="D3A039"/>
    <a:srgbClr val="D939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68" d="100"/>
          <a:sy n="68" d="100"/>
        </p:scale>
        <p:origin x="-88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86BAB3-5D58-4B8F-A074-2D9FB2E1BE06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25758A-4DDF-41C5-B5C0-9D6F2964E0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3.bp.blogspot.com/_vYPIDwOMhm4/SBLpZ3Pb4HI/AAAAAAAALYk/g1WJZ-_y2QI/s1600-h/Jablonskaja004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3.bp.blogspot.com/_vYPIDwOMhm4/SBLpZ3Pb4II/AAAAAAAALYs/4WsseFT4_ls/s1600-h/Jablonskaja005.jpg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3.bp.blogspot.com/_vYPIDwOMhm4/SBLqm3Pb4OI/AAAAAAAALZc/Upf8en9VN5I/s1600-h/Jablonskaja013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2.bp.blogspot.com/_vYPIDwOMhm4/SBLqnnPb4QI/AAAAAAAALZs/o6YR3vbJMK4/s1600-h/Jablonskaja012.jpg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4.bp.blogspot.com/_vYPIDwOMhm4/SBLqAHPb4JI/AAAAAAAALY0/K2SWtJs7PfM/s1600-h/Jablonskaja006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4.bp.blogspot.com/_vYPIDwOMhm4/SBLqAHPb4KI/AAAAAAAALY8/DXk4M3UkO4Y/s1600-h/Jablonskaja007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1.bp.blogspot.com/_vYPIDwOMhm4/SBLqAXPb4LI/AAAAAAAALZE/1kD6JuPajkA/s1600-h/Jablonskaja008.jp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2.bp.blogspot.com/_vYPIDwOMhm4/SBLqAnPb4MI/AAAAAAAALZM/bnx1lc32KT0/s1600-h/Jablonskaja009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3.bp.blogspot.com/_vYPIDwOMhm4/SBLqA3Pb4NI/AAAAAAAALZU/P4blO9OIYQA/s1600-h/Jablonskaja010.jp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3.bp.blogspot.com/_vYPIDwOMhm4/SBLpY3Pb4EI/AAAAAAAALYM/Ke_M97mmI-o/s1600-h/Jablonskaja001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1222375"/>
          </a:xfrm>
          <a:scene3d>
            <a:camera prst="perspectiveFront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ru-RU" sz="6600" dirty="0" err="1" smtClean="0"/>
              <a:t>Яблонська</a:t>
            </a:r>
            <a:r>
              <a:rPr lang="ru-RU" sz="6600" dirty="0" smtClean="0"/>
              <a:t> </a:t>
            </a:r>
            <a:r>
              <a:rPr lang="ru-RU" sz="6600" dirty="0" err="1" smtClean="0"/>
              <a:t>тетяна</a:t>
            </a:r>
            <a:r>
              <a:rPr lang="ru-RU" sz="6600" dirty="0" smtClean="0"/>
              <a:t> </a:t>
            </a:r>
            <a:r>
              <a:rPr lang="ru-RU" sz="6600" dirty="0" err="1" smtClean="0"/>
              <a:t>нил</a:t>
            </a:r>
            <a:r>
              <a:rPr lang="uk-UA" sz="6600" dirty="0" smtClean="0"/>
              <a:t>і</a:t>
            </a:r>
            <a:r>
              <a:rPr lang="ru-RU" sz="6600" dirty="0" err="1" smtClean="0"/>
              <a:t>вна</a:t>
            </a:r>
            <a:endParaRPr lang="uk-UA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69950846296178" descr="http://3.bp.blogspot.com/_vYPIDwOMhm4/SBLpZ3Pb4HI/AAAAAAAALYk/g1WJZ-_y2QI/s320/Jablonskaja004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2090" r="2090"/>
          <a:stretch>
            <a:fillRect/>
          </a:stretch>
        </p:blipFill>
        <p:spPr bwMode="auto">
          <a:xfrm>
            <a:off x="1403648" y="476672"/>
            <a:ext cx="6698704" cy="4756582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572140"/>
            <a:ext cx="5486400" cy="804862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Літо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69950846296194" descr="http://3.bp.blogspot.com/_vYPIDwOMhm4/SBLpZ3Pb4II/AAAAAAAALYs/4WsseFT4_ls/s320/Jablonskaja005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8320" r="8320"/>
          <a:stretch>
            <a:fillRect/>
          </a:stretch>
        </p:blipFill>
        <p:spPr bwMode="auto">
          <a:xfrm>
            <a:off x="1547664" y="764704"/>
            <a:ext cx="6050632" cy="4612566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786454"/>
            <a:ext cx="5486400" cy="804862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«Весна»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5589240"/>
            <a:ext cx="5867400" cy="768350"/>
          </a:xfrm>
        </p:spPr>
        <p:txBody>
          <a:bodyPr>
            <a:normAutofit/>
          </a:bodyPr>
          <a:lstStyle/>
          <a:p>
            <a:r>
              <a:rPr lang="ru-RU" sz="3700" b="1" dirty="0" smtClean="0"/>
              <a:t>«Ранок»</a:t>
            </a:r>
            <a:endParaRPr lang="ru-RU" sz="3700" b="1" dirty="0"/>
          </a:p>
        </p:txBody>
      </p:sp>
      <p:pic>
        <p:nvPicPr>
          <p:cNvPr id="1027" name="Picture 3" descr="D:\Моя папка\s640x48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60648"/>
            <a:ext cx="4248472" cy="6197929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949280"/>
            <a:ext cx="273630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700" b="1" dirty="0" smtClean="0">
                <a:solidFill>
                  <a:schemeClr val="tx2"/>
                </a:solidFill>
              </a:rPr>
              <a:t>«</a:t>
            </a:r>
            <a:r>
              <a:rPr lang="uk-UA" sz="3700" b="1" dirty="0" smtClean="0">
                <a:solidFill>
                  <a:schemeClr val="tx2"/>
                </a:solidFill>
              </a:rPr>
              <a:t>Льон</a:t>
            </a:r>
            <a:r>
              <a:rPr lang="ru-RU" sz="3700" b="1" dirty="0" smtClean="0">
                <a:solidFill>
                  <a:schemeClr val="tx2"/>
                </a:solidFill>
              </a:rPr>
              <a:t>»</a:t>
            </a:r>
            <a:endParaRPr lang="uk-UA" sz="3700" b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D:\Моя папка\5508542_4da96e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4664"/>
            <a:ext cx="6264696" cy="5356256"/>
          </a:xfrm>
          <a:prstGeom prst="rect">
            <a:avLst/>
          </a:prstGeom>
          <a:noFill/>
          <a:ln w="57150">
            <a:solidFill>
              <a:schemeClr val="accent2"/>
            </a:solidFill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LOGGER_PHOTO_ID_5193471273696223458" descr="http://3.bp.blogspot.com/_vYPIDwOMhm4/SBLqm3Pb4OI/AAAAAAAALZc/Upf8en9VN5I/s320/Jablonskaja013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t="19545" b="19545"/>
          <a:stretch>
            <a:fillRect/>
          </a:stretch>
        </p:blipFill>
        <p:spPr bwMode="auto">
          <a:xfrm>
            <a:off x="1187624" y="260648"/>
            <a:ext cx="6624736" cy="4896544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5445224"/>
            <a:ext cx="5867400" cy="522288"/>
          </a:xfrm>
        </p:spPr>
        <p:txBody>
          <a:bodyPr/>
          <a:lstStyle/>
          <a:p>
            <a:pPr algn="ctr"/>
            <a:r>
              <a:rPr lang="ru-RU" dirty="0" smtClean="0"/>
              <a:t>Автопортрет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714480" y="5857892"/>
            <a:ext cx="5486400" cy="804862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000" b="1" dirty="0" smtClean="0"/>
              <a:t>«Автопортрет»</a:t>
            </a:r>
            <a:endParaRPr lang="ru-RU" sz="4000" b="1" dirty="0"/>
          </a:p>
        </p:txBody>
      </p:sp>
      <p:sp>
        <p:nvSpPr>
          <p:cNvPr id="8" name="Рисунок 5"/>
          <p:cNvSpPr txBox="1">
            <a:spLocks/>
          </p:cNvSpPr>
          <p:nvPr/>
        </p:nvSpPr>
        <p:spPr>
          <a:xfrm>
            <a:off x="1785918" y="571480"/>
            <a:ext cx="5486400" cy="4114800"/>
          </a:xfrm>
          <a:prstGeom prst="rect">
            <a:avLst/>
          </a:prstGeom>
        </p:spPr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71286581125378" descr="http://2.bp.blogspot.com/_vYPIDwOMhm4/SBLqnnPb4QI/AAAAAAAALZs/o6YR3vbJMK4/s320/Jablonskaja012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t="7686" b="7686"/>
          <a:stretch>
            <a:fillRect/>
          </a:stretch>
        </p:blipFill>
        <p:spPr bwMode="auto">
          <a:xfrm>
            <a:off x="683568" y="692696"/>
            <a:ext cx="7778824" cy="4972606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786454"/>
            <a:ext cx="5486400" cy="804862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7300" b="1" dirty="0" smtClean="0">
                <a:latin typeface="Arial" pitchFamily="34" charset="0"/>
                <a:cs typeface="Arial" pitchFamily="34" charset="0"/>
              </a:rPr>
              <a:t>«Над </a:t>
            </a:r>
            <a:r>
              <a:rPr lang="ru-RU" sz="7300" b="1" dirty="0" smtClean="0"/>
              <a:t> </a:t>
            </a:r>
            <a:r>
              <a:rPr lang="ru-RU" sz="7300" b="1" dirty="0" err="1" smtClean="0"/>
              <a:t>Дн</a:t>
            </a:r>
            <a:r>
              <a:rPr lang="uk-UA" sz="7300" b="1" dirty="0" smtClean="0"/>
              <a:t>і</a:t>
            </a:r>
            <a:r>
              <a:rPr lang="ru-RU" sz="7300" b="1" dirty="0" err="1" smtClean="0"/>
              <a:t>пром</a:t>
            </a:r>
            <a:r>
              <a:rPr lang="ru-RU" sz="7300" b="1" dirty="0" smtClean="0"/>
              <a:t>»</a:t>
            </a:r>
            <a:endParaRPr lang="ru-RU" sz="73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70607976292498" descr="http://4.bp.blogspot.com/_vYPIDwOMhm4/SBLqAHPb4JI/AAAAAAAALY0/K2SWtJs7PfM/s320/Jablonskaja006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12402" r="12402"/>
          <a:stretch>
            <a:fillRect/>
          </a:stretch>
        </p:blipFill>
        <p:spPr bwMode="auto">
          <a:xfrm>
            <a:off x="683568" y="476672"/>
            <a:ext cx="7850832" cy="5044614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643578"/>
            <a:ext cx="5486400" cy="804862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 algn="ctr"/>
            <a:r>
              <a:rPr lang="ru-RU" sz="47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4700" b="1" dirty="0" err="1" smtClean="0">
                <a:latin typeface="Arial" pitchFamily="34" charset="0"/>
                <a:cs typeface="Arial" pitchFamily="34" charset="0"/>
              </a:rPr>
              <a:t>Хліб</a:t>
            </a:r>
            <a:r>
              <a:rPr lang="ru-RU" sz="4700" b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47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70607976292514" descr="http://4.bp.blogspot.com/_vYPIDwOMhm4/SBLqAHPb4KI/AAAAAAAALY8/DXk4M3UkO4Y/s320/Jablonskaja007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13047" r="13047"/>
          <a:stretch>
            <a:fillRect/>
          </a:stretch>
        </p:blipFill>
        <p:spPr bwMode="auto">
          <a:xfrm>
            <a:off x="971600" y="548680"/>
            <a:ext cx="7202760" cy="4972606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643578"/>
            <a:ext cx="5486400" cy="804862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«В </a:t>
            </a:r>
            <a:r>
              <a:rPr lang="ru-RU" sz="4000" b="1" dirty="0" smtClean="0"/>
              <a:t>парку»</a:t>
            </a:r>
            <a:endParaRPr lang="ru-RU" sz="4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70612271259826" descr="http://1.bp.blogspot.com/_vYPIDwOMhm4/SBLqAXPb4LI/AAAAAAAALZE/1kD6JuPajkA/s320/Jablonskaja008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4883" r="4883"/>
          <a:stretch>
            <a:fillRect/>
          </a:stretch>
        </p:blipFill>
        <p:spPr bwMode="auto">
          <a:xfrm>
            <a:off x="755576" y="476672"/>
            <a:ext cx="7562800" cy="5188630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786454"/>
            <a:ext cx="5486400" cy="919182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«На </a:t>
            </a:r>
            <a:r>
              <a:rPr lang="ru-RU" sz="4000" b="1" dirty="0" err="1" smtClean="0"/>
              <a:t>Дніпр</a:t>
            </a:r>
            <a:r>
              <a:rPr lang="ru-RU" sz="4000" b="1" dirty="0" err="1" smtClean="0"/>
              <a:t>і</a:t>
            </a:r>
            <a:r>
              <a:rPr lang="ru-RU" sz="4000" b="1" dirty="0" smtClean="0"/>
              <a:t>»</a:t>
            </a:r>
            <a:endParaRPr lang="ru-RU" sz="4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70616566227138" descr="http://2.bp.blogspot.com/_vYPIDwOMhm4/SBLqAnPb4MI/AAAAAAAALZM/bnx1lc32KT0/s320/Jablonskaja009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l="8320" r="8320"/>
          <a:stretch>
            <a:fillRect/>
          </a:stretch>
        </p:blipFill>
        <p:spPr bwMode="auto">
          <a:xfrm>
            <a:off x="1043608" y="548680"/>
            <a:ext cx="7490792" cy="5044614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572140"/>
            <a:ext cx="5486400" cy="804862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«Перед стартом»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70620861194450" descr="http://3.bp.blogspot.com/_vYPIDwOMhm4/SBLqA3Pb4NI/AAAAAAAALZU/P4blO9OIYQA/s320/Jablonskaja010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t="15227" b="15227"/>
          <a:stretch>
            <a:fillRect/>
          </a:stretch>
        </p:blipFill>
        <p:spPr bwMode="auto">
          <a:xfrm>
            <a:off x="971600" y="476672"/>
            <a:ext cx="7346776" cy="5116622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643578"/>
            <a:ext cx="5486400" cy="804862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Вдома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книгою»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LOGGER_PHOTO_ID_5193469933666426946" descr="http://3.bp.blogspot.com/_vYPIDwOMhm4/SBLpY3Pb4EI/AAAAAAAALYM/Ke_M97mmI-o/s320/Jablonskaja001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 cstate="print"/>
          <a:srcRect t="11082" b="11082"/>
          <a:stretch>
            <a:fillRect/>
          </a:stretch>
        </p:blipFill>
        <p:spPr bwMode="auto">
          <a:xfrm>
            <a:off x="1043608" y="620688"/>
            <a:ext cx="7202760" cy="4972606"/>
          </a:xfrm>
          <a:prstGeom prst="rect">
            <a:avLst/>
          </a:prstGeom>
          <a:solidFill>
            <a:srgbClr val="D3A039"/>
          </a:solidFill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715016"/>
            <a:ext cx="5486400" cy="804862"/>
          </a:xfrm>
          <a:noFill/>
          <a:ln>
            <a:noFill/>
            <a:prstDash val="solid"/>
          </a:ln>
        </p:spPr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«За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вікном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весна»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52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Яблонська тетяна нилівна</vt:lpstr>
      <vt:lpstr>Автопортрет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Яблонская Татьяна Ниловна</dc:title>
  <dc:creator>Admin</dc:creator>
  <cp:lastModifiedBy>DocMos</cp:lastModifiedBy>
  <cp:revision>15</cp:revision>
  <dcterms:created xsi:type="dcterms:W3CDTF">2009-11-25T16:34:41Z</dcterms:created>
  <dcterms:modified xsi:type="dcterms:W3CDTF">2013-04-14T12:27:15Z</dcterms:modified>
</cp:coreProperties>
</file>