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3" r:id="rId5"/>
    <p:sldId id="257" r:id="rId6"/>
    <p:sldId id="258" r:id="rId7"/>
    <p:sldId id="259" r:id="rId8"/>
    <p:sldId id="260" r:id="rId9"/>
    <p:sldId id="264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12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7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647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360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554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268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016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25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33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913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38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474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1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19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irvanasite.org/_ph/6/625572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451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33714" y="5407866"/>
            <a:ext cx="7772400" cy="1470025"/>
          </a:xfrm>
          <a:noFill/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6"/>
                </a:solidFill>
              </a:rPr>
              <a:t>Планета Уран: Ледяной гигант</a:t>
            </a:r>
            <a:endParaRPr lang="ru-RU" sz="6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9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wal.ru/wide/1920-1200/00000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388"/>
            <a:ext cx="9144000" cy="691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188640"/>
            <a:ext cx="8640960" cy="640871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Уникальность планеты Уран состоит в том, что ось его вращения почти параллельна эклиптике (а в других планетах — наоборот). То есть Уран фактически лежит на боку, а его полярные области получают такое же количество Солнечной энергии, как экваториальные у других планет. На фоне данной информации очень странно смотрится следующее: по результатам наблюдений Уран боле горяч в экваториальных районах. Каким образом происходит дополнительное нагревание в области экватора – неизвестно.</a:t>
            </a:r>
          </a:p>
          <a:p>
            <a:r>
              <a:rPr lang="ru-RU" dirty="0">
                <a:solidFill>
                  <a:srgbClr val="FFFF00"/>
                </a:solidFill>
              </a:rPr>
              <a:t>Уран так же, как и другие планеты его группы, значительно больше и тяжелее Земли – эталона Солнечной системы. Но стоит заметить, что среди газовых гигантов он самый легкий. Его радиус немного больше Сатурна, но, вследствие меньшей плотности, Уран имеет меньшую массу.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644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usiter.com/uploads/20111119/kosmos+vzriv+zvezdi+11224908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Атмосфера содержит: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84% молекулярного водорода (Н2)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14% Гелия (Не)</a:t>
            </a:r>
          </a:p>
          <a:p>
            <a:r>
              <a:rPr lang="ru-RU" sz="3600" dirty="0" smtClean="0">
                <a:solidFill>
                  <a:srgbClr val="FFFF00"/>
                </a:solidFill>
              </a:rPr>
              <a:t>2% Метана (СН4)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2056" name="Picture 8" descr="http://edu.znate.ru/tw_files/27995/d-27994434/27994434_html_5f21de2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36912"/>
            <a:ext cx="3725738" cy="372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52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datas/astronomija/Solntse-2/0011-011-Ur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044" y="-135397"/>
            <a:ext cx="9324528" cy="699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86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19256" cy="1440160"/>
          </a:xfrm>
        </p:spPr>
        <p:txBody>
          <a:bodyPr>
            <a:normAutofit fontScale="90000"/>
          </a:bodyPr>
          <a:lstStyle/>
          <a:p>
            <a:r>
              <a:rPr lang="ru-RU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Спутники Урана</a:t>
            </a:r>
            <a:r>
              <a:rPr lang="ru-RU" b="1" i="1" dirty="0"/>
              <a:t/>
            </a:r>
            <a:br>
              <a:rPr lang="ru-RU" b="1" i="1" dirty="0"/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024" y="1196752"/>
            <a:ext cx="7741368" cy="5141168"/>
          </a:xfrm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chemeClr val="bg2">
                    <a:lumMod val="50000"/>
                  </a:schemeClr>
                </a:solidFill>
              </a:rPr>
              <a:t>Спутники Урана - Миранда, Ариэль, </a:t>
            </a:r>
            <a:r>
              <a:rPr lang="ru-RU" sz="2000" i="1" dirty="0" err="1">
                <a:solidFill>
                  <a:schemeClr val="bg2">
                    <a:lumMod val="50000"/>
                  </a:schemeClr>
                </a:solidFill>
              </a:rPr>
              <a:t>Умбриэль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000" i="1" dirty="0" err="1">
                <a:solidFill>
                  <a:schemeClr val="bg2">
                    <a:lumMod val="50000"/>
                  </a:schemeClr>
                </a:solidFill>
              </a:rPr>
              <a:t>Титания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</a:rPr>
              <a:t> и </a:t>
            </a:r>
            <a:r>
              <a:rPr lang="ru-RU" sz="2000" i="1" dirty="0" err="1">
                <a:solidFill>
                  <a:schemeClr val="bg2">
                    <a:lumMod val="50000"/>
                  </a:schemeClr>
                </a:solidFill>
              </a:rPr>
              <a:t>Оберон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</a:rPr>
              <a:t> вращаются по орбитам, плоскости которых практически совпадают между собой. Вся система в целом отличается необычайным наклоном - ее плоскость почти перпендикулярна к средней плоскости всех планетных орбит. Кроме того, система отличается необычной компактность, по сравнению с системами соседей - Сатурна и Юпитера. Даже самый далекий - </a:t>
            </a:r>
            <a:r>
              <a:rPr lang="ru-RU" sz="2000" i="1" dirty="0" err="1">
                <a:solidFill>
                  <a:schemeClr val="bg2">
                    <a:lumMod val="50000"/>
                  </a:schemeClr>
                </a:solidFill>
              </a:rPr>
              <a:t>Оберон</a:t>
            </a:r>
            <a:r>
              <a:rPr lang="ru-RU" sz="2000" i="1" dirty="0">
                <a:solidFill>
                  <a:schemeClr val="bg2">
                    <a:lumMod val="50000"/>
                  </a:schemeClr>
                </a:solidFill>
              </a:rPr>
              <a:t>, и тот движется по орбите, отстоящей всего на 22,6 градусов от планеты. Ближайшая же к Урану Миранда вообще не отходит от центра планеты дальше, чем на 130000 км. Ни один из спутников Урана не позволяет себе покинуть плоскость его экватора. Может быть, Уран и обладает, подобно Юпитеру и Сатурну, далекими от него спутниками, но при нынешней наземной технике наблюдений их заметить пока еще никому не удавалось.</a:t>
            </a:r>
            <a:endParaRPr lang="ru-RU" sz="20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6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igr.net/datas/astronomija/Uran/0017-017-Sputniki-Ur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765" y="6749"/>
            <a:ext cx="9317765" cy="698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16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crypted-tbn1.gstatic.com/images?q=tbn:ANd9GcRk0eZfr1NUrx0IxnrPV0T3ke8QCPHqd3OyY6xT4guTzGHWlYY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04" cy="69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bg1"/>
                </a:solidFill>
              </a:rPr>
              <a:t>Интересные факты об Уране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733256"/>
          </a:xfrm>
        </p:spPr>
        <p:txBody>
          <a:bodyPr>
            <a:normAutofit fontScale="55000" lnSpcReduction="20000"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Уран – седьмая планета от солнца, а также третья самая большая планета Солнечной системы. Масса урана в 14 раз больше массы Земли.</a:t>
            </a:r>
          </a:p>
          <a:p>
            <a:r>
              <a:rPr lang="ru-RU" sz="4400" b="1" dirty="0">
                <a:solidFill>
                  <a:srgbClr val="FFFF00"/>
                </a:solidFill>
              </a:rPr>
              <a:t>Планета названа в честь Урана – бога неба в Древней Греции.</a:t>
            </a:r>
          </a:p>
          <a:p>
            <a:r>
              <a:rPr lang="ru-RU" sz="4400" b="1" dirty="0">
                <a:solidFill>
                  <a:srgbClr val="FFFF00"/>
                </a:solidFill>
              </a:rPr>
              <a:t>Планета была обнаружена 13 марта 1781 года сэром Уильямом Гершелем.</a:t>
            </a:r>
          </a:p>
          <a:p>
            <a:r>
              <a:rPr lang="ru-RU" sz="4400" b="1" dirty="0">
                <a:solidFill>
                  <a:srgbClr val="FFFF00"/>
                </a:solidFill>
              </a:rPr>
              <a:t>Уран – Первая планета обнаружена через телескоп</a:t>
            </a:r>
            <a:r>
              <a:rPr lang="ru-RU" sz="44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4400" b="1" dirty="0">
                <a:solidFill>
                  <a:srgbClr val="FFFF00"/>
                </a:solidFill>
              </a:rPr>
              <a:t>Уран является самой холодной планетой Солнечной системы. Минимальная температура составляет – 224 градуса Цельсия.</a:t>
            </a:r>
          </a:p>
          <a:p>
            <a:r>
              <a:rPr lang="ru-RU" sz="4400" b="1" dirty="0">
                <a:solidFill>
                  <a:srgbClr val="FFFF00"/>
                </a:solidFill>
              </a:rPr>
              <a:t>Максимальная скорость ветра на Уране – 250 м / с</a:t>
            </a:r>
          </a:p>
          <a:p>
            <a:r>
              <a:rPr lang="ru-RU" sz="4400" b="1" dirty="0">
                <a:solidFill>
                  <a:srgbClr val="FFFF00"/>
                </a:solidFill>
              </a:rPr>
              <a:t>Для прохождения полного цикла вокруг солнца для Урана нужно 84 земные года.</a:t>
            </a:r>
          </a:p>
          <a:p>
            <a:r>
              <a:rPr lang="ru-RU" sz="4400" b="1" dirty="0">
                <a:solidFill>
                  <a:srgbClr val="FFFF00"/>
                </a:solidFill>
              </a:rPr>
              <a:t>Расстояние планеты к солнцу 2.9 </a:t>
            </a:r>
            <a:r>
              <a:rPr lang="ru-RU" sz="4400" b="1" dirty="0" err="1">
                <a:solidFill>
                  <a:srgbClr val="FFFF00"/>
                </a:solidFill>
              </a:rPr>
              <a:t>млд</a:t>
            </a:r>
            <a:r>
              <a:rPr lang="ru-RU" sz="4400" b="1" dirty="0">
                <a:solidFill>
                  <a:srgbClr val="FFFF00"/>
                </a:solidFill>
              </a:rPr>
              <a:t>. км</a:t>
            </a:r>
          </a:p>
          <a:p>
            <a:r>
              <a:rPr lang="ru-RU" sz="4400" b="1" dirty="0">
                <a:solidFill>
                  <a:srgbClr val="FFFF00"/>
                </a:solidFill>
              </a:rPr>
              <a:t>Уран имеет 13 внутренних, 5 больших и 9 нерегулярных спутников.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99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xn----8sbiecm6bhdx8i.xn--p1ai/sites/default/files/uranus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099" y="0"/>
            <a:ext cx="10303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274638"/>
            <a:ext cx="95154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Уран можно </a:t>
            </a:r>
            <a:r>
              <a:rPr lang="ru-RU" i="1" dirty="0">
                <a:solidFill>
                  <a:schemeClr val="accent1"/>
                </a:solidFill>
              </a:rPr>
              <a:t>невооруженным глазом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28600" y="1196752"/>
            <a:ext cx="9721080" cy="547260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2">
                    <a:lumMod val="90000"/>
                  </a:schemeClr>
                </a:solidFill>
              </a:rPr>
              <a:t>Вы можете быть удивлены узнав, что его можно увидеть без телескопа, просто своими глазами. Звездная величина — 5,3 почти на пределе восприятия. Конечно, это возможно только при очень темном небе и необходимо знать, где его искать. В бинокль, его можно увидеть даже на не очень ярком небе.</a:t>
            </a:r>
          </a:p>
        </p:txBody>
      </p:sp>
    </p:spTree>
    <p:extLst>
      <p:ext uri="{BB962C8B-B14F-4D97-AF65-F5344CB8AC3E}">
        <p14:creationId xmlns:p14="http://schemas.microsoft.com/office/powerpoint/2010/main" val="715214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atic.megashara.com/screenshots/1258588__bez_imeni_5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>
                <a:solidFill>
                  <a:schemeClr val="accent6">
                    <a:lumMod val="75000"/>
                  </a:schemeClr>
                </a:solidFill>
              </a:rPr>
              <a:t>Лето длится 42 года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1600200"/>
            <a:ext cx="9396536" cy="5069160"/>
          </a:xfrm>
        </p:spPr>
        <p:txBody>
          <a:bodyPr>
            <a:normAutofit lnSpcReduction="10000"/>
          </a:bodyPr>
          <a:lstStyle/>
          <a:p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День составляет около 17 часов. Но из-за наклона, один полюс, как правило, постоянно повернут к Солнцу. Это означает, что день на северном полюсе длится половину года, что составляет — 84 земных года. Если вы могли бы стоять на северном полюсе, вы бы увидели восход Солнца, в течение 42 лет северный полюс находится под лучами Солнца, а уйдя за горизонт на 42 года </a:t>
            </a:r>
            <a:r>
              <a:rPr lang="ru-RU" dirty="0"/>
              <a:t>наступает тьма.</a:t>
            </a:r>
          </a:p>
        </p:txBody>
      </p:sp>
    </p:spTree>
    <p:extLst>
      <p:ext uri="{BB962C8B-B14F-4D97-AF65-F5344CB8AC3E}">
        <p14:creationId xmlns:p14="http://schemas.microsoft.com/office/powerpoint/2010/main" val="380124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557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Тема Office</vt:lpstr>
      <vt:lpstr>Изящная</vt:lpstr>
      <vt:lpstr>1_Тема Office</vt:lpstr>
      <vt:lpstr>Планета Уран: Ледяной гигант</vt:lpstr>
      <vt:lpstr>Презентация PowerPoint</vt:lpstr>
      <vt:lpstr>Атмосфера содержит: </vt:lpstr>
      <vt:lpstr>Презентация PowerPoint</vt:lpstr>
      <vt:lpstr>Спутники Урана </vt:lpstr>
      <vt:lpstr>Презентация PowerPoint</vt:lpstr>
      <vt:lpstr>Интересные факты об Уране</vt:lpstr>
      <vt:lpstr>Уран можно невооруженным глазом</vt:lpstr>
      <vt:lpstr>Лето длится 42 года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Планета Уран: Ледяной гигант</dc:title>
  <dc:creator>ВИКТОРИЯ</dc:creator>
  <cp:lastModifiedBy>ВИКТОРИЯ</cp:lastModifiedBy>
  <cp:revision>12</cp:revision>
  <dcterms:created xsi:type="dcterms:W3CDTF">2013-11-20T19:11:34Z</dcterms:created>
  <dcterms:modified xsi:type="dcterms:W3CDTF">2013-11-20T20:44:46Z</dcterms:modified>
</cp:coreProperties>
</file>