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4" r:id="rId9"/>
    <p:sldId id="263" r:id="rId10"/>
    <p:sldId id="265" r:id="rId11"/>
    <p:sldId id="267" r:id="rId12"/>
    <p:sldId id="269" r:id="rId13"/>
    <p:sldId id="262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86329" autoAdjust="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9B487635-13DE-4CE7-8961-920A52B170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468DBC5D-5FE8-4737-A47E-B1E675009DD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729879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Рольовики</a:t>
            </a:r>
            <a:endParaRPr lang="uk-UA" sz="880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0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3600" dirty="0"/>
              <a:t>З </a:t>
            </a:r>
            <a:r>
              <a:rPr lang="uk-UA" sz="3600" dirty="0" smtClean="0"/>
              <a:t>рольовим </a:t>
            </a:r>
            <a:r>
              <a:rPr lang="uk-UA" sz="3600" dirty="0"/>
              <a:t>середовищем тісно пов'язане </a:t>
            </a:r>
            <a:r>
              <a:rPr lang="uk-UA" sz="3600" dirty="0" smtClean="0"/>
              <a:t>товариство </a:t>
            </a:r>
            <a:r>
              <a:rPr lang="uk-UA" sz="3600" dirty="0" err="1" smtClean="0"/>
              <a:t>фолкерів</a:t>
            </a:r>
            <a:r>
              <a:rPr lang="uk-UA" sz="3600" dirty="0" smtClean="0"/>
              <a:t>, яке з’явилося не так давно. </a:t>
            </a:r>
            <a:r>
              <a:rPr lang="uk-UA" sz="3600" dirty="0"/>
              <a:t>Це традиційне для молодіжних субкультур об'єднання на основі музичних уподобань. </a:t>
            </a:r>
            <a:r>
              <a:rPr lang="uk-UA" sz="3600" dirty="0" err="1" smtClean="0"/>
              <a:t>Фолкерами</a:t>
            </a:r>
            <a:r>
              <a:rPr lang="uk-UA" sz="3600" dirty="0" smtClean="0"/>
              <a:t> </a:t>
            </a:r>
            <a:r>
              <a:rPr lang="uk-UA" sz="3600" dirty="0"/>
              <a:t>спочатку назвали співаків, </a:t>
            </a:r>
            <a:r>
              <a:rPr lang="uk-UA" sz="3600" dirty="0" smtClean="0"/>
              <a:t>які виконують </a:t>
            </a:r>
            <a:r>
              <a:rPr lang="uk-UA" sz="3600" dirty="0" err="1" smtClean="0"/>
              <a:t>фолк-рок</a:t>
            </a:r>
            <a:r>
              <a:rPr lang="uk-UA" sz="3600" dirty="0" smtClean="0"/>
              <a:t> </a:t>
            </a:r>
            <a:r>
              <a:rPr lang="uk-UA" sz="3600" dirty="0"/>
              <a:t>музику, ідеологічно і естетично пов'язану з рольовою </a:t>
            </a:r>
            <a:r>
              <a:rPr lang="uk-UA" sz="3600" dirty="0" smtClean="0"/>
              <a:t>культурою.</a:t>
            </a:r>
          </a:p>
          <a:p>
            <a:pPr marL="114300" indent="0" algn="ctr">
              <a:buNone/>
            </a:pPr>
            <a:r>
              <a:rPr lang="ru-RU" sz="3600" dirty="0" smtClean="0"/>
              <a:t>Таких </a:t>
            </a:r>
            <a:r>
              <a:rPr lang="ru-RU" sz="3600" dirty="0" err="1" smtClean="0"/>
              <a:t>фолкерів</a:t>
            </a:r>
            <a:r>
              <a:rPr lang="ru-RU" sz="3600" dirty="0" smtClean="0"/>
              <a:t> </a:t>
            </a:r>
            <a:r>
              <a:rPr lang="ru-RU" sz="3600" dirty="0" err="1" smtClean="0"/>
              <a:t>ще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називають</a:t>
            </a:r>
            <a:r>
              <a:rPr lang="ru-RU" sz="3600" dirty="0" smtClean="0"/>
              <a:t> менестрелями.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367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39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602954" y="3638228"/>
            <a:ext cx="6553200" cy="31683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err="1" smtClean="0">
                <a:solidFill>
                  <a:srgbClr val="000000"/>
                </a:solidFill>
              </a:rPr>
              <a:t>Термін</a:t>
            </a:r>
            <a:r>
              <a:rPr lang="ru-RU" sz="3600" dirty="0" smtClean="0">
                <a:solidFill>
                  <a:srgbClr val="000000"/>
                </a:solidFill>
              </a:rPr>
              <a:t> «менестрель» походить </a:t>
            </a:r>
            <a:r>
              <a:rPr lang="ru-RU" sz="3600" dirty="0" err="1" smtClean="0">
                <a:solidFill>
                  <a:srgbClr val="000000"/>
                </a:solidFill>
              </a:rPr>
              <a:t>ще</a:t>
            </a:r>
            <a:r>
              <a:rPr lang="ru-RU" sz="3600" dirty="0" smtClean="0">
                <a:solidFill>
                  <a:srgbClr val="000000"/>
                </a:solidFill>
              </a:rPr>
              <a:t> з </a:t>
            </a:r>
            <a:r>
              <a:rPr lang="ru-RU" sz="3600" dirty="0" err="1" smtClean="0">
                <a:solidFill>
                  <a:srgbClr val="000000"/>
                </a:solidFill>
              </a:rPr>
              <a:t>Середньовіччя</a:t>
            </a:r>
            <a:r>
              <a:rPr lang="ru-RU" sz="3600" dirty="0" smtClean="0">
                <a:solidFill>
                  <a:srgbClr val="000000"/>
                </a:solidFill>
              </a:rPr>
              <a:t>. Так </a:t>
            </a:r>
            <a:r>
              <a:rPr lang="ru-RU" sz="3600" dirty="0" err="1" smtClean="0">
                <a:solidFill>
                  <a:srgbClr val="000000"/>
                </a:solidFill>
              </a:rPr>
              <a:t>називали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поетів-музікантів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r>
              <a:rPr lang="ru-RU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1800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Словесна</a:t>
            </a:r>
            <a:r>
              <a:rPr lang="ru-RU" dirty="0" smtClean="0"/>
              <a:t> </a:t>
            </a:r>
            <a:r>
              <a:rPr lang="ru-RU" dirty="0" err="1" smtClean="0"/>
              <a:t>рольова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/>
              <a:t>Окрім</a:t>
            </a:r>
            <a:r>
              <a:rPr lang="ru-RU" sz="3600" dirty="0" smtClean="0"/>
              <a:t> </a:t>
            </a:r>
            <a:r>
              <a:rPr lang="ru-RU" sz="3600" dirty="0" err="1" smtClean="0"/>
              <a:t>ролевих</a:t>
            </a:r>
            <a:r>
              <a:rPr lang="ru-RU" sz="3600" dirty="0"/>
              <a:t> </a:t>
            </a:r>
            <a:r>
              <a:rPr lang="ru-RU" sz="3600" dirty="0" err="1" smtClean="0"/>
              <a:t>живої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дії</a:t>
            </a:r>
            <a:r>
              <a:rPr lang="ru-RU" sz="3600" dirty="0" smtClean="0"/>
              <a:t>, </a:t>
            </a:r>
            <a:r>
              <a:rPr lang="ru-RU" sz="3600" dirty="0" err="1" smtClean="0"/>
              <a:t>існують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словесні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рольові</a:t>
            </a:r>
            <a:r>
              <a:rPr lang="ru-RU" sz="3600" dirty="0"/>
              <a:t>. </a:t>
            </a:r>
            <a:r>
              <a:rPr lang="ru-RU" sz="3600" dirty="0" err="1" smtClean="0"/>
              <a:t>Різновид</a:t>
            </a:r>
            <a:r>
              <a:rPr lang="ru-RU" sz="3600" dirty="0" smtClean="0"/>
              <a:t> </a:t>
            </a:r>
            <a:r>
              <a:rPr lang="ru-RU" sz="3600" dirty="0" err="1" smtClean="0"/>
              <a:t>ролевих</a:t>
            </a:r>
            <a:r>
              <a:rPr lang="ru-RU" sz="3600" dirty="0" smtClean="0"/>
              <a:t> </a:t>
            </a:r>
            <a:r>
              <a:rPr lang="ru-RU" sz="3600" dirty="0" err="1"/>
              <a:t>ігор</a:t>
            </a:r>
            <a:r>
              <a:rPr lang="ru-RU" sz="3600" dirty="0"/>
              <a:t> з </a:t>
            </a:r>
            <a:r>
              <a:rPr lang="ru-RU" sz="3600" dirty="0" err="1"/>
              <a:t>повною</a:t>
            </a:r>
            <a:r>
              <a:rPr lang="ru-RU" sz="3600" dirty="0"/>
              <a:t> </a:t>
            </a:r>
            <a:r>
              <a:rPr lang="ru-RU" sz="3600" dirty="0" err="1"/>
              <a:t>відсутністю</a:t>
            </a:r>
            <a:r>
              <a:rPr lang="ru-RU" sz="3600" dirty="0"/>
              <a:t> </a:t>
            </a:r>
            <a:r>
              <a:rPr lang="ru-RU" sz="3600" dirty="0" err="1"/>
              <a:t>матеріального</a:t>
            </a:r>
            <a:r>
              <a:rPr lang="ru-RU" sz="3600" dirty="0"/>
              <a:t> компонента: </a:t>
            </a:r>
            <a:r>
              <a:rPr lang="ru-RU" sz="3600" dirty="0" err="1"/>
              <a:t>гра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</a:t>
            </a:r>
            <a:r>
              <a:rPr lang="ru-RU" sz="3600" dirty="0" err="1"/>
              <a:t>виключно</a:t>
            </a:r>
            <a:r>
              <a:rPr lang="ru-RU" sz="3600" dirty="0"/>
              <a:t> </a:t>
            </a:r>
            <a:r>
              <a:rPr lang="ru-RU" sz="3600" dirty="0" smtClean="0"/>
              <a:t>шляхом </a:t>
            </a:r>
            <a:r>
              <a:rPr lang="ru-RU" sz="3600" dirty="0" err="1" smtClean="0"/>
              <a:t>мовної</a:t>
            </a:r>
            <a:r>
              <a:rPr lang="ru-RU" sz="3600" dirty="0" smtClean="0"/>
              <a:t> </a:t>
            </a:r>
            <a:r>
              <a:rPr lang="ru-RU" sz="3600" dirty="0" err="1"/>
              <a:t>взаємодії</a:t>
            </a:r>
            <a:r>
              <a:rPr lang="ru-RU" sz="3600" dirty="0"/>
              <a:t> </a:t>
            </a:r>
            <a:r>
              <a:rPr lang="ru-RU" sz="3600" dirty="0" err="1"/>
              <a:t>гравців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описують</a:t>
            </a:r>
            <a:r>
              <a:rPr lang="ru-RU" sz="3600" dirty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</a:t>
            </a:r>
            <a:r>
              <a:rPr lang="ru-RU" sz="3600" dirty="0" err="1"/>
              <a:t>своїх</a:t>
            </a:r>
            <a:r>
              <a:rPr lang="ru-RU" sz="3600" dirty="0"/>
              <a:t> </a:t>
            </a:r>
            <a:r>
              <a:rPr lang="ru-RU" sz="3600" dirty="0" err="1" smtClean="0"/>
              <a:t>персонажів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51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3600" dirty="0"/>
              <a:t>Різновидом словесної рольової гри є текстова </a:t>
            </a:r>
            <a:r>
              <a:rPr lang="uk-UA" sz="3600" dirty="0" err="1" smtClean="0"/>
              <a:t>форумна</a:t>
            </a:r>
            <a:r>
              <a:rPr lang="uk-UA" sz="3600" dirty="0" smtClean="0"/>
              <a:t> </a:t>
            </a:r>
            <a:r>
              <a:rPr lang="uk-UA" sz="3600" dirty="0"/>
              <a:t>рольова гра. У таких іграх гравці описують у вигляді тексту дії свого персонажа, повідомляють, що він зробив, куди попрямував і пр. це </a:t>
            </a:r>
            <a:r>
              <a:rPr lang="uk-UA" sz="3600" dirty="0" smtClean="0"/>
              <a:t>одна </a:t>
            </a:r>
            <a:r>
              <a:rPr lang="uk-UA" sz="3600" dirty="0"/>
              <a:t>з найпопулярніших інтелектуальних розваг у всьому світі. Сам процес гри представляє собою моделювання групою </a:t>
            </a:r>
            <a:r>
              <a:rPr lang="uk-UA" sz="3600" dirty="0" smtClean="0"/>
              <a:t>людей у </a:t>
            </a:r>
            <a:r>
              <a:rPr lang="uk-UA" sz="3600" dirty="0"/>
              <a:t>тій чи іншій ситуації. Кожен з них веде себе, як хоче, граючи за свого персонажа.</a:t>
            </a:r>
          </a:p>
        </p:txBody>
      </p:sp>
    </p:spTree>
    <p:extLst>
      <p:ext uri="{BB962C8B-B14F-4D97-AF65-F5344CB8AC3E}">
        <p14:creationId xmlns:p14="http://schemas.microsoft.com/office/powerpoint/2010/main" val="36469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72816"/>
            <a:ext cx="5436096" cy="5429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err="1"/>
              <a:t>Також</a:t>
            </a:r>
            <a:r>
              <a:rPr lang="ru-RU" sz="3600" dirty="0"/>
              <a:t>, </a:t>
            </a:r>
            <a:r>
              <a:rPr lang="ru-RU" sz="3600" dirty="0" err="1"/>
              <a:t>словесної</a:t>
            </a:r>
            <a:r>
              <a:rPr lang="ru-RU" sz="3600" dirty="0"/>
              <a:t> часто </a:t>
            </a:r>
            <a:r>
              <a:rPr lang="ru-RU" sz="3600" dirty="0" err="1"/>
              <a:t>називають</a:t>
            </a:r>
            <a:r>
              <a:rPr lang="ru-RU" sz="3600" dirty="0"/>
              <a:t> будь-яку </a:t>
            </a:r>
            <a:r>
              <a:rPr lang="ru-RU" sz="3600" dirty="0" err="1"/>
              <a:t>настільну</a:t>
            </a:r>
            <a:r>
              <a:rPr lang="ru-RU" sz="3600" dirty="0"/>
              <a:t> </a:t>
            </a:r>
            <a:r>
              <a:rPr lang="ru-RU" sz="3600" dirty="0" err="1"/>
              <a:t>рольову</a:t>
            </a:r>
            <a:r>
              <a:rPr lang="ru-RU" sz="3600" dirty="0"/>
              <a:t> </a:t>
            </a:r>
            <a:r>
              <a:rPr lang="ru-RU" sz="3600" dirty="0" err="1"/>
              <a:t>гру</a:t>
            </a:r>
            <a:r>
              <a:rPr lang="ru-RU" sz="3600" dirty="0"/>
              <a:t> по </a:t>
            </a:r>
            <a:r>
              <a:rPr lang="ru-RU" sz="3600" dirty="0" err="1"/>
              <a:t>своєму</a:t>
            </a:r>
            <a:r>
              <a:rPr lang="ru-RU" sz="3600" dirty="0"/>
              <a:t>, </a:t>
            </a:r>
            <a:r>
              <a:rPr lang="ru-RU" sz="3600" dirty="0" err="1"/>
              <a:t>оригінальному</a:t>
            </a:r>
            <a:r>
              <a:rPr lang="ru-RU" sz="3600" dirty="0"/>
              <a:t> </a:t>
            </a:r>
            <a:r>
              <a:rPr lang="ru-RU" sz="3600" dirty="0" err="1"/>
              <a:t>зведенню</a:t>
            </a:r>
            <a:r>
              <a:rPr lang="ru-RU" sz="3600" dirty="0"/>
              <a:t> правил. </a:t>
            </a:r>
            <a:r>
              <a:rPr lang="ru-RU" sz="3600" dirty="0" err="1"/>
              <a:t>Однією</a:t>
            </a:r>
            <a:r>
              <a:rPr lang="ru-RU" sz="3600" dirty="0"/>
              <a:t> з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відомих</a:t>
            </a:r>
            <a:r>
              <a:rPr lang="ru-RU" sz="3600" dirty="0"/>
              <a:t> </a:t>
            </a:r>
            <a:r>
              <a:rPr lang="ru-RU" sz="3600" dirty="0" err="1"/>
              <a:t>настільних</a:t>
            </a:r>
            <a:r>
              <a:rPr lang="ru-RU" sz="3600" dirty="0"/>
              <a:t> </a:t>
            </a:r>
            <a:r>
              <a:rPr lang="ru-RU" sz="3600" dirty="0" err="1"/>
              <a:t>словесних</a:t>
            </a:r>
            <a:r>
              <a:rPr lang="ru-RU" sz="3600" dirty="0"/>
              <a:t> </a:t>
            </a:r>
            <a:r>
              <a:rPr lang="ru-RU" sz="3600" dirty="0" err="1"/>
              <a:t>ігор</a:t>
            </a:r>
            <a:r>
              <a:rPr lang="ru-RU" sz="3600" dirty="0"/>
              <a:t> є </a:t>
            </a:r>
            <a:r>
              <a:rPr lang="ru-RU" sz="3600" dirty="0" err="1"/>
              <a:t>Мафія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543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8" y="25946"/>
            <a:ext cx="9165622" cy="68320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8018" y="2780929"/>
            <a:ext cx="9144000" cy="4077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/>
              <a:t>На </a:t>
            </a:r>
            <a:r>
              <a:rPr lang="uk-UA" sz="3600" dirty="0"/>
              <a:t>сьогоднішній день </a:t>
            </a:r>
            <a:r>
              <a:rPr lang="uk-UA" sz="3600" dirty="0" err="1"/>
              <a:t>Ролевоего</a:t>
            </a:r>
            <a:r>
              <a:rPr lang="uk-UA" sz="3600" dirty="0"/>
              <a:t> рух на території країн СНД налічує близько 300 тисяч чоловік (за деякими даними до півмільйона). І найголовніше, що в переважній своїй більшості </a:t>
            </a:r>
            <a:r>
              <a:rPr lang="uk-UA" sz="3600" dirty="0" smtClean="0"/>
              <a:t>це </a:t>
            </a:r>
            <a:r>
              <a:rPr lang="uk-UA" sz="3600" dirty="0"/>
              <a:t>чесні, освічені, світлі й талановиті люди.</a:t>
            </a:r>
          </a:p>
        </p:txBody>
      </p:sp>
    </p:spTree>
    <p:extLst>
      <p:ext uri="{BB962C8B-B14F-4D97-AF65-F5344CB8AC3E}">
        <p14:creationId xmlns:p14="http://schemas.microsoft.com/office/powerpoint/2010/main" val="14865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0"/>
          </a:xfrm>
        </p:spPr>
        <p:txBody>
          <a:bodyPr/>
          <a:lstStyle/>
          <a:p>
            <a:pPr algn="ctr"/>
            <a:r>
              <a:rPr lang="ru-RU" sz="8800" dirty="0" err="1" smtClean="0">
                <a:latin typeface="Segoe Print" panose="02000600000000000000" pitchFamily="2" charset="0"/>
              </a:rPr>
              <a:t>Дякую</a:t>
            </a:r>
            <a:r>
              <a:rPr lang="ru-RU" sz="8800" dirty="0" smtClean="0">
                <a:latin typeface="Segoe Print" panose="02000600000000000000" pitchFamily="2" charset="0"/>
              </a:rPr>
              <a:t> за </a:t>
            </a:r>
            <a:r>
              <a:rPr lang="ru-RU" sz="8800" dirty="0" err="1" smtClean="0">
                <a:latin typeface="Segoe Print" panose="02000600000000000000" pitchFamily="2" charset="0"/>
              </a:rPr>
              <a:t>увагу</a:t>
            </a:r>
            <a:r>
              <a:rPr lang="ru-RU" sz="8800" dirty="0" smtClean="0">
                <a:latin typeface="Segoe Print" panose="02000600000000000000" pitchFamily="2" charset="0"/>
              </a:rPr>
              <a:t>.</a:t>
            </a:r>
            <a:endParaRPr lang="uk-UA" sz="8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1" y="0"/>
            <a:ext cx="913991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Вступ.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У </a:t>
            </a:r>
            <a:r>
              <a:rPr lang="ru-RU" sz="3600" dirty="0" err="1"/>
              <a:t>строкатій</a:t>
            </a:r>
            <a:r>
              <a:rPr lang="ru-RU" sz="3600" dirty="0"/>
              <a:t> </a:t>
            </a:r>
            <a:r>
              <a:rPr lang="ru-RU" sz="3600" dirty="0" err="1"/>
              <a:t>палітрі</a:t>
            </a:r>
            <a:r>
              <a:rPr lang="ru-RU" sz="3600" dirty="0"/>
              <a:t> </a:t>
            </a:r>
            <a:r>
              <a:rPr lang="ru-RU" sz="3600" dirty="0" err="1"/>
              <a:t>сучасних</a:t>
            </a:r>
            <a:r>
              <a:rPr lang="ru-RU" sz="3600" dirty="0"/>
              <a:t> </a:t>
            </a:r>
            <a:r>
              <a:rPr lang="ru-RU" sz="3600" dirty="0" err="1"/>
              <a:t>молодіжних</a:t>
            </a:r>
            <a:r>
              <a:rPr lang="ru-RU" sz="3600" dirty="0"/>
              <a:t> субкультур </a:t>
            </a:r>
            <a:r>
              <a:rPr lang="ru-RU" sz="3600" dirty="0" err="1"/>
              <a:t>помітне</a:t>
            </a:r>
            <a:r>
              <a:rPr lang="ru-RU" sz="3600" dirty="0"/>
              <a:t> </a:t>
            </a:r>
            <a:r>
              <a:rPr lang="ru-RU" sz="3600" dirty="0" err="1"/>
              <a:t>місце</a:t>
            </a:r>
            <a:r>
              <a:rPr lang="ru-RU" sz="3600" dirty="0"/>
              <a:t> </a:t>
            </a:r>
            <a:r>
              <a:rPr lang="ru-RU" sz="3600" dirty="0" err="1"/>
              <a:t>займають</a:t>
            </a:r>
            <a:r>
              <a:rPr lang="ru-RU" sz="3600" dirty="0"/>
              <a:t> "</a:t>
            </a:r>
            <a:r>
              <a:rPr lang="ru-RU" sz="3600" dirty="0" err="1" smtClean="0"/>
              <a:t>рольовики</a:t>
            </a:r>
            <a:r>
              <a:rPr lang="ru-RU" sz="3600" dirty="0"/>
              <a:t>" - люди,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організовують</a:t>
            </a:r>
            <a:r>
              <a:rPr lang="ru-RU" sz="3600" dirty="0"/>
              <a:t> і </a:t>
            </a:r>
            <a:r>
              <a:rPr lang="ru-RU" sz="3600" dirty="0" err="1"/>
              <a:t>проводять</a:t>
            </a:r>
            <a:r>
              <a:rPr lang="ru-RU" sz="3600" dirty="0"/>
              <a:t> </a:t>
            </a:r>
            <a:r>
              <a:rPr lang="ru-RU" sz="3600" dirty="0" err="1"/>
              <a:t>ролеві</a:t>
            </a:r>
            <a:r>
              <a:rPr lang="ru-RU" sz="3600" dirty="0"/>
              <a:t> </a:t>
            </a:r>
            <a:r>
              <a:rPr lang="ru-RU" sz="3600" dirty="0" err="1"/>
              <a:t>ігри</a:t>
            </a:r>
            <a:r>
              <a:rPr lang="ru-RU" sz="3600" dirty="0"/>
              <a:t>,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en-GB" sz="3600" dirty="0"/>
              <a:t>RPG-Role-play Games. </a:t>
            </a:r>
            <a:r>
              <a:rPr lang="ru-RU" sz="3600" dirty="0"/>
              <a:t>Субкультура </a:t>
            </a:r>
            <a:r>
              <a:rPr lang="ru-RU" sz="3600" dirty="0" err="1"/>
              <a:t>переважно</a:t>
            </a:r>
            <a:r>
              <a:rPr lang="ru-RU" sz="3600" dirty="0"/>
              <a:t> </a:t>
            </a:r>
            <a:r>
              <a:rPr lang="ru-RU" sz="3600" dirty="0" err="1"/>
              <a:t>молодіжна</a:t>
            </a:r>
            <a:r>
              <a:rPr lang="ru-RU" sz="3600" dirty="0"/>
              <a:t> -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err="1" smtClean="0"/>
              <a:t>своїм</a:t>
            </a:r>
            <a:r>
              <a:rPr lang="ru-RU" sz="3600" dirty="0" smtClean="0"/>
              <a:t> сленгом</a:t>
            </a:r>
            <a:r>
              <a:rPr lang="ru-RU" sz="3600" dirty="0"/>
              <a:t>, атрибутикою, фольклором і т.д.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0442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188641"/>
            <a:ext cx="9127976" cy="666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Звідки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ж </a:t>
            </a:r>
            <a:r>
              <a:rPr lang="ru-RU" dirty="0" err="1" smtClean="0">
                <a:solidFill>
                  <a:srgbClr val="000000"/>
                </a:solidFill>
              </a:rPr>
              <a:t>узявся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Ролевий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рух</a:t>
            </a:r>
            <a:r>
              <a:rPr lang="ru-RU" dirty="0" smtClean="0">
                <a:solidFill>
                  <a:srgbClr val="000000"/>
                </a:solidFill>
              </a:rPr>
              <a:t>?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Зачинателями Ролевого </a:t>
            </a:r>
            <a:r>
              <a:rPr lang="ru-RU" sz="3600" dirty="0" err="1">
                <a:solidFill>
                  <a:srgbClr val="000000"/>
                </a:solidFill>
              </a:rPr>
              <a:t>руху</a:t>
            </a:r>
            <a:r>
              <a:rPr lang="ru-RU" sz="3600" dirty="0">
                <a:solidFill>
                  <a:srgbClr val="000000"/>
                </a:solidFill>
              </a:rPr>
              <a:t> стали члени клубу </a:t>
            </a:r>
            <a:r>
              <a:rPr lang="ru-RU" sz="3600" dirty="0" err="1">
                <a:solidFill>
                  <a:srgbClr val="000000"/>
                </a:solidFill>
              </a:rPr>
              <a:t>письменників</a:t>
            </a:r>
            <a:r>
              <a:rPr lang="ru-RU" sz="3600" dirty="0">
                <a:solidFill>
                  <a:srgbClr val="000000"/>
                </a:solidFill>
              </a:rPr>
              <a:t> Фантастики </a:t>
            </a:r>
            <a:r>
              <a:rPr lang="ru-RU" sz="3600" dirty="0" err="1">
                <a:solidFill>
                  <a:srgbClr val="000000"/>
                </a:solidFill>
              </a:rPr>
              <a:t>Радянського</a:t>
            </a:r>
            <a:r>
              <a:rPr lang="ru-RU" sz="3600" dirty="0">
                <a:solidFill>
                  <a:srgbClr val="000000"/>
                </a:solidFill>
              </a:rPr>
              <a:t> Союзу. У 1989 </a:t>
            </a:r>
            <a:r>
              <a:rPr lang="ru-RU" sz="3600" dirty="0" err="1">
                <a:solidFill>
                  <a:srgbClr val="000000"/>
                </a:solidFill>
              </a:rPr>
              <a:t>році</a:t>
            </a:r>
            <a:r>
              <a:rPr lang="ru-RU" sz="3600" dirty="0">
                <a:solidFill>
                  <a:srgbClr val="000000"/>
                </a:solidFill>
              </a:rPr>
              <a:t> на </a:t>
            </a:r>
            <a:r>
              <a:rPr lang="ru-RU" sz="3600" dirty="0" err="1">
                <a:solidFill>
                  <a:srgbClr val="000000"/>
                </a:solidFill>
              </a:rPr>
              <a:t>черговому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з'їзді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Фантастів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гаряче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обговорювалося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ще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маловідомий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тоді</a:t>
            </a:r>
            <a:r>
              <a:rPr lang="ru-RU" sz="3600" dirty="0">
                <a:solidFill>
                  <a:srgbClr val="000000"/>
                </a:solidFill>
              </a:rPr>
              <a:t> на просторах СРСР </a:t>
            </a:r>
            <a:r>
              <a:rPr lang="ru-RU" sz="3600" dirty="0" err="1">
                <a:solidFill>
                  <a:srgbClr val="000000"/>
                </a:solidFill>
              </a:rPr>
              <a:t>твір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Дж.Р.Р</a:t>
            </a:r>
            <a:r>
              <a:rPr lang="ru-RU" sz="3600" dirty="0">
                <a:solidFill>
                  <a:srgbClr val="000000"/>
                </a:solidFill>
              </a:rPr>
              <a:t>. </a:t>
            </a:r>
            <a:r>
              <a:rPr lang="ru-RU" sz="3600" dirty="0" err="1">
                <a:solidFill>
                  <a:srgbClr val="000000"/>
                </a:solidFill>
              </a:rPr>
              <a:t>Толкієна</a:t>
            </a:r>
            <a:r>
              <a:rPr lang="ru-RU" sz="3600" dirty="0">
                <a:solidFill>
                  <a:srgbClr val="000000"/>
                </a:solidFill>
              </a:rPr>
              <a:t> «</a:t>
            </a:r>
            <a:r>
              <a:rPr lang="ru-RU" sz="3600" dirty="0" err="1">
                <a:solidFill>
                  <a:srgbClr val="000000"/>
                </a:solidFill>
              </a:rPr>
              <a:t>Володар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Кілець</a:t>
            </a:r>
            <a:r>
              <a:rPr lang="ru-RU" sz="3600" dirty="0" smtClean="0">
                <a:solidFill>
                  <a:srgbClr val="00000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79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" y="4653136"/>
            <a:ext cx="9144000" cy="18002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err="1"/>
              <a:t>Тоді</a:t>
            </a:r>
            <a:r>
              <a:rPr lang="ru-RU" sz="3600" dirty="0"/>
              <a:t>  і </a:t>
            </a:r>
            <a:r>
              <a:rPr lang="ru-RU" sz="3600" dirty="0" err="1"/>
              <a:t>виник</a:t>
            </a:r>
            <a:r>
              <a:rPr lang="ru-RU" sz="3600" dirty="0"/>
              <a:t> </a:t>
            </a:r>
            <a:r>
              <a:rPr lang="ru-RU" sz="3600" dirty="0" err="1"/>
              <a:t>такий</a:t>
            </a:r>
            <a:r>
              <a:rPr lang="ru-RU" sz="3600" dirty="0"/>
              <a:t> </a:t>
            </a:r>
            <a:r>
              <a:rPr lang="ru-RU" sz="3600" dirty="0" err="1"/>
              <a:t>культурний</a:t>
            </a:r>
            <a:r>
              <a:rPr lang="ru-RU" sz="3600" dirty="0"/>
              <a:t> феномен як </a:t>
            </a:r>
            <a:r>
              <a:rPr lang="ru-RU" sz="3600" dirty="0" err="1"/>
              <a:t>діяльність</a:t>
            </a:r>
            <a:r>
              <a:rPr lang="ru-RU" sz="3600" dirty="0"/>
              <a:t> </a:t>
            </a:r>
            <a:r>
              <a:rPr lang="ru-RU" sz="3600" dirty="0" err="1"/>
              <a:t>толкіністів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endParaRPr lang="uk-UA" sz="36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61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Толкіністи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rgbClr val="000000"/>
                </a:solidFill>
              </a:rPr>
              <a:t>Толкіністи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люблять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грати</a:t>
            </a:r>
            <a:r>
              <a:rPr lang="ru-RU" sz="3600" dirty="0">
                <a:solidFill>
                  <a:srgbClr val="000000"/>
                </a:solidFill>
              </a:rPr>
              <a:t> в </a:t>
            </a:r>
            <a:r>
              <a:rPr lang="ru-RU" sz="3600" dirty="0" err="1">
                <a:solidFill>
                  <a:srgbClr val="000000"/>
                </a:solidFill>
              </a:rPr>
              <a:t>описані</a:t>
            </a:r>
            <a:r>
              <a:rPr lang="ru-RU" sz="3600" dirty="0">
                <a:solidFill>
                  <a:srgbClr val="000000"/>
                </a:solidFill>
              </a:rPr>
              <a:t> у </a:t>
            </a:r>
            <a:r>
              <a:rPr lang="ru-RU" sz="3600" dirty="0" err="1">
                <a:solidFill>
                  <a:srgbClr val="000000"/>
                </a:solidFill>
              </a:rPr>
              <a:t>Толкіна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події</a:t>
            </a:r>
            <a:r>
              <a:rPr lang="ru-RU" sz="3600" dirty="0">
                <a:solidFill>
                  <a:srgbClr val="000000"/>
                </a:solidFill>
              </a:rPr>
              <a:t> у </a:t>
            </a:r>
            <a:r>
              <a:rPr lang="ru-RU" sz="3600" dirty="0" err="1" smtClean="0">
                <a:solidFill>
                  <a:srgbClr val="000000"/>
                </a:solidFill>
              </a:rPr>
              <a:t>рольових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іграх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називають</a:t>
            </a:r>
            <a:r>
              <a:rPr lang="ru-RU" sz="3600" dirty="0">
                <a:solidFill>
                  <a:srgbClr val="000000"/>
                </a:solidFill>
              </a:rPr>
              <a:t> себе </a:t>
            </a:r>
            <a:r>
              <a:rPr lang="ru-RU" sz="3600" dirty="0" err="1">
                <a:solidFill>
                  <a:srgbClr val="000000"/>
                </a:solidFill>
              </a:rPr>
              <a:t>іменами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персонажів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або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придумують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собі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імена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керуючись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мовами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зі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світу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Толкіна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(</a:t>
            </a:r>
            <a:r>
              <a:rPr lang="ru-RU" sz="3600" dirty="0" err="1" smtClean="0">
                <a:solidFill>
                  <a:srgbClr val="000000"/>
                </a:solidFill>
              </a:rPr>
              <a:t>Середзем'я</a:t>
            </a:r>
            <a:r>
              <a:rPr lang="ru-RU" sz="3600" dirty="0" smtClean="0">
                <a:solidFill>
                  <a:srgbClr val="000000"/>
                </a:solidFill>
              </a:rPr>
              <a:t>). </a:t>
            </a:r>
            <a:r>
              <a:rPr lang="ru-RU" sz="3600" dirty="0">
                <a:solidFill>
                  <a:srgbClr val="000000"/>
                </a:solidFill>
              </a:rPr>
              <a:t>Вони </a:t>
            </a:r>
            <a:r>
              <a:rPr lang="ru-RU" sz="3600" dirty="0" err="1">
                <a:solidFill>
                  <a:srgbClr val="000000"/>
                </a:solidFill>
              </a:rPr>
              <a:t>називають</a:t>
            </a:r>
            <a:r>
              <a:rPr lang="ru-RU" sz="3600" dirty="0">
                <a:solidFill>
                  <a:srgbClr val="000000"/>
                </a:solidFill>
              </a:rPr>
              <a:t> себе </a:t>
            </a:r>
            <a:r>
              <a:rPr lang="ru-RU" sz="3600" dirty="0" err="1">
                <a:solidFill>
                  <a:srgbClr val="000000"/>
                </a:solidFill>
              </a:rPr>
              <a:t>представниками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чарівних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народів</a:t>
            </a:r>
            <a:r>
              <a:rPr lang="ru-RU" sz="3600" dirty="0">
                <a:solidFill>
                  <a:srgbClr val="000000"/>
                </a:solidFill>
              </a:rPr>
              <a:t>: </a:t>
            </a:r>
            <a:r>
              <a:rPr lang="ru-RU" sz="3600" dirty="0" err="1" smtClean="0">
                <a:solidFill>
                  <a:srgbClr val="000000"/>
                </a:solidFill>
              </a:rPr>
              <a:t>ельфами</a:t>
            </a:r>
            <a:r>
              <a:rPr lang="ru-RU" sz="3600" dirty="0" smtClean="0">
                <a:solidFill>
                  <a:srgbClr val="000000"/>
                </a:solidFill>
              </a:rPr>
              <a:t>, гномами, </a:t>
            </a:r>
            <a:r>
              <a:rPr lang="ru-RU" sz="3600" dirty="0" err="1" smtClean="0">
                <a:solidFill>
                  <a:srgbClr val="000000"/>
                </a:solidFill>
              </a:rPr>
              <a:t>ентамі</a:t>
            </a:r>
            <a:r>
              <a:rPr lang="ru-RU" sz="3600" dirty="0" smtClean="0">
                <a:solidFill>
                  <a:srgbClr val="000000"/>
                </a:solidFill>
              </a:rPr>
              <a:t>, орками, </a:t>
            </a:r>
            <a:r>
              <a:rPr lang="ru-RU" sz="3600" dirty="0" err="1" smtClean="0">
                <a:solidFill>
                  <a:srgbClr val="000000"/>
                </a:solidFill>
              </a:rPr>
              <a:t>гоблінами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хоббітами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>
                <a:solidFill>
                  <a:srgbClr val="000000"/>
                </a:solidFill>
              </a:rPr>
              <a:t>та </a:t>
            </a:r>
            <a:r>
              <a:rPr lang="ru-RU" sz="3600" dirty="0" err="1">
                <a:solidFill>
                  <a:srgbClr val="000000"/>
                </a:solidFill>
              </a:rPr>
              <a:t>іншими</a:t>
            </a:r>
            <a:r>
              <a:rPr lang="ru-RU" sz="3600" dirty="0">
                <a:solidFill>
                  <a:srgbClr val="000000"/>
                </a:solidFill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83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68"/>
            <a:ext cx="4572001" cy="6886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6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</a:rPr>
              <a:t>З </a:t>
            </a:r>
            <a:r>
              <a:rPr lang="ru-RU" sz="3600" dirty="0" err="1" smtClean="0">
                <a:solidFill>
                  <a:srgbClr val="000000"/>
                </a:solidFill>
              </a:rPr>
              <a:t>надр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рольової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субкультури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вийшов</a:t>
            </a:r>
            <a:r>
              <a:rPr lang="ru-RU" sz="3600" dirty="0" smtClean="0">
                <a:solidFill>
                  <a:srgbClr val="000000"/>
                </a:solidFill>
              </a:rPr>
              <a:t> і не так давно </a:t>
            </a:r>
            <a:r>
              <a:rPr lang="ru-RU" sz="3600" dirty="0" err="1" smtClean="0">
                <a:solidFill>
                  <a:srgbClr val="000000"/>
                </a:solidFill>
              </a:rPr>
              <a:t>оформився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рух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реконструкторів</a:t>
            </a:r>
            <a:r>
              <a:rPr lang="ru-RU" sz="3600" dirty="0" smtClean="0">
                <a:solidFill>
                  <a:srgbClr val="000000"/>
                </a:solidFill>
              </a:rPr>
              <a:t>, учасники </a:t>
            </a:r>
            <a:r>
              <a:rPr lang="ru-RU" sz="3600" dirty="0" err="1" smtClean="0">
                <a:solidFill>
                  <a:srgbClr val="000000"/>
                </a:solidFill>
              </a:rPr>
              <a:t>якого</a:t>
            </a:r>
            <a:r>
              <a:rPr lang="ru-RU" sz="3600" dirty="0" smtClean="0">
                <a:solidFill>
                  <a:srgbClr val="000000"/>
                </a:solidFill>
              </a:rPr>
              <a:t> з </a:t>
            </a:r>
            <a:r>
              <a:rPr lang="ru-RU" sz="3600" dirty="0" err="1" smtClean="0">
                <a:solidFill>
                  <a:srgbClr val="000000"/>
                </a:solidFill>
              </a:rPr>
              <a:t>кропіткої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достовірністю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відтворюють</a:t>
            </a:r>
            <a:r>
              <a:rPr lang="ru-RU" sz="3600" dirty="0" smtClean="0">
                <a:solidFill>
                  <a:srgbClr val="000000"/>
                </a:solidFill>
              </a:rPr>
              <a:t> ту чи </a:t>
            </a:r>
            <a:r>
              <a:rPr lang="ru-RU" sz="3600" dirty="0" err="1" smtClean="0">
                <a:solidFill>
                  <a:srgbClr val="000000"/>
                </a:solidFill>
              </a:rPr>
              <a:t>іншу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епоху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реконструюючи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одяг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зброю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побутові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предмети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форми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проведення</a:t>
            </a:r>
            <a:r>
              <a:rPr lang="ru-RU" sz="3600" dirty="0" smtClean="0">
                <a:solidFill>
                  <a:srgbClr val="000000"/>
                </a:solidFill>
              </a:rPr>
              <a:t> та </a:t>
            </a:r>
            <a:r>
              <a:rPr lang="ru-RU" sz="3600" dirty="0" err="1" smtClean="0">
                <a:solidFill>
                  <a:srgbClr val="000000"/>
                </a:solidFill>
              </a:rPr>
              <a:t>форми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презентації</a:t>
            </a:r>
            <a:r>
              <a:rPr lang="ru-RU" sz="3600" dirty="0" smtClean="0">
                <a:solidFill>
                  <a:srgbClr val="000000"/>
                </a:solidFill>
              </a:rPr>
              <a:t> (</a:t>
            </a:r>
            <a:r>
              <a:rPr lang="ru-RU" sz="3600" dirty="0" err="1" smtClean="0">
                <a:solidFill>
                  <a:srgbClr val="000000"/>
                </a:solidFill>
              </a:rPr>
              <a:t>лицарські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турніри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змагання</a:t>
            </a:r>
            <a:r>
              <a:rPr lang="ru-RU" sz="3600" dirty="0" smtClean="0">
                <a:solidFill>
                  <a:srgbClr val="000000"/>
                </a:solidFill>
              </a:rPr>
              <a:t> у </a:t>
            </a:r>
            <a:r>
              <a:rPr lang="ru-RU" sz="3600" dirty="0" err="1" smtClean="0">
                <a:solidFill>
                  <a:srgbClr val="000000"/>
                </a:solidFill>
              </a:rPr>
              <a:t>стрільбі</a:t>
            </a:r>
            <a:r>
              <a:rPr lang="ru-RU" sz="3600" dirty="0" smtClean="0">
                <a:solidFill>
                  <a:srgbClr val="000000"/>
                </a:solidFill>
              </a:rPr>
              <a:t> з лука, постановка </a:t>
            </a:r>
            <a:r>
              <a:rPr lang="ru-RU" sz="3600" dirty="0" err="1" smtClean="0">
                <a:solidFill>
                  <a:srgbClr val="000000"/>
                </a:solidFill>
              </a:rPr>
              <a:t>відомих</a:t>
            </a:r>
            <a:r>
              <a:rPr lang="ru-RU" sz="3600" dirty="0" smtClean="0">
                <a:solidFill>
                  <a:srgbClr val="000000"/>
                </a:solidFill>
              </a:rPr>
              <a:t> битв).</a:t>
            </a:r>
            <a:endParaRPr lang="uk-U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22186"/>
            <a:ext cx="8676456" cy="17358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Головна </a:t>
            </a:r>
            <a:r>
              <a:rPr lang="ru-RU" sz="3600" dirty="0" err="1" smtClean="0"/>
              <a:t>відмінність</a:t>
            </a:r>
            <a:r>
              <a:rPr lang="ru-RU" sz="3600" dirty="0" smtClean="0"/>
              <a:t> у тому, </a:t>
            </a:r>
            <a:r>
              <a:rPr lang="ru-RU" sz="3600" dirty="0" err="1" smtClean="0"/>
              <a:t>що</a:t>
            </a:r>
            <a:r>
              <a:rPr lang="ru-RU" sz="3600" dirty="0"/>
              <a:t> </a:t>
            </a:r>
            <a:r>
              <a:rPr lang="ru-RU" sz="3600" dirty="0" err="1" smtClean="0"/>
              <a:t>рольовики</a:t>
            </a:r>
            <a:r>
              <a:rPr lang="ru-RU" sz="3600" dirty="0" smtClean="0"/>
              <a:t> </a:t>
            </a:r>
            <a:r>
              <a:rPr lang="ru-RU" sz="3600" dirty="0" err="1"/>
              <a:t>віддають</a:t>
            </a:r>
            <a:r>
              <a:rPr lang="ru-RU" sz="3600" dirty="0"/>
              <a:t> </a:t>
            </a:r>
            <a:r>
              <a:rPr lang="ru-RU" sz="3600" dirty="0" err="1"/>
              <a:t>перевагу</a:t>
            </a:r>
            <a:r>
              <a:rPr lang="ru-RU" sz="3600" dirty="0"/>
              <a:t> "</a:t>
            </a:r>
            <a:r>
              <a:rPr lang="ru-RU" sz="3600" dirty="0" err="1"/>
              <a:t>фентезі</a:t>
            </a:r>
            <a:r>
              <a:rPr lang="ru-RU" sz="3600" dirty="0"/>
              <a:t>", </a:t>
            </a:r>
            <a:r>
              <a:rPr lang="ru-RU" sz="3600" dirty="0" err="1"/>
              <a:t>тобто</a:t>
            </a:r>
            <a:r>
              <a:rPr lang="ru-RU" sz="3600" dirty="0"/>
              <a:t> </a:t>
            </a:r>
            <a:r>
              <a:rPr lang="ru-RU" sz="3600" dirty="0" err="1" smtClean="0"/>
              <a:t>вигаданому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минулому</a:t>
            </a:r>
            <a:r>
              <a:rPr lang="ru-RU" sz="3600" dirty="0" smtClean="0"/>
              <a:t>, </a:t>
            </a:r>
            <a:r>
              <a:rPr lang="ru-RU" sz="3600" dirty="0" err="1"/>
              <a:t>реконструктори</a:t>
            </a:r>
            <a:r>
              <a:rPr lang="ru-RU" sz="3600" dirty="0"/>
              <a:t> - </a:t>
            </a:r>
            <a:r>
              <a:rPr lang="ru-RU" sz="3600" dirty="0" err="1" smtClean="0"/>
              <a:t>минулому</a:t>
            </a:r>
            <a:r>
              <a:rPr lang="ru-RU" sz="3600" dirty="0" smtClean="0"/>
              <a:t> реальному.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4"/>
            <a:ext cx="9144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587</TotalTime>
  <Words>453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Celebration</vt:lpstr>
      <vt:lpstr>Рольовики</vt:lpstr>
      <vt:lpstr>Вступ.</vt:lpstr>
      <vt:lpstr>Звідки ж узявся Ролевий рух?</vt:lpstr>
      <vt:lpstr>Презентация PowerPoint</vt:lpstr>
      <vt:lpstr>Толкіністи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Словесна рольова</vt:lpstr>
      <vt:lpstr>Презентация PowerPoint</vt:lpstr>
      <vt:lpstr>Презентация PowerPoint</vt:lpstr>
      <vt:lpstr>Презентация PowerPoint</vt:lpstr>
      <vt:lpstr>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36</cp:revision>
  <dcterms:created xsi:type="dcterms:W3CDTF">2013-09-26T14:08:17Z</dcterms:created>
  <dcterms:modified xsi:type="dcterms:W3CDTF">2015-01-28T10:01:25Z</dcterms:modified>
</cp:coreProperties>
</file>