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9E6A92-B3CB-4447-8785-91F922940A9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56CB68B-06FB-48ED-819A-15D6D16BBE46}">
      <dgm:prSet phldrT="[Текст]"/>
      <dgm:spPr/>
      <dgm:t>
        <a:bodyPr/>
        <a:lstStyle/>
        <a:p>
          <a:r>
            <a:rPr lang="uk-UA" dirty="0" smtClean="0"/>
            <a:t>Учасники правовідносин</a:t>
          </a:r>
          <a:endParaRPr lang="uk-UA" dirty="0"/>
        </a:p>
      </dgm:t>
    </dgm:pt>
    <dgm:pt modelId="{4F6547CD-CA0A-403A-AAF2-ADAF4D410E52}" type="parTrans" cxnId="{8BF3AAEB-FE0D-4D60-B0C5-E818DB3EEDB9}">
      <dgm:prSet/>
      <dgm:spPr/>
      <dgm:t>
        <a:bodyPr/>
        <a:lstStyle/>
        <a:p>
          <a:endParaRPr lang="uk-UA"/>
        </a:p>
      </dgm:t>
    </dgm:pt>
    <dgm:pt modelId="{C60AF3E6-FA1F-4EFF-AB67-6347B1302B64}" type="sibTrans" cxnId="{8BF3AAEB-FE0D-4D60-B0C5-E818DB3EEDB9}">
      <dgm:prSet/>
      <dgm:spPr/>
      <dgm:t>
        <a:bodyPr/>
        <a:lstStyle/>
        <a:p>
          <a:endParaRPr lang="uk-UA"/>
        </a:p>
      </dgm:t>
    </dgm:pt>
    <dgm:pt modelId="{FB02D365-2A04-42B3-AF04-3E4BD10AB69A}">
      <dgm:prSet phldrT="[Текст]"/>
      <dgm:spPr/>
      <dgm:t>
        <a:bodyPr/>
        <a:lstStyle/>
        <a:p>
          <a:r>
            <a:rPr lang="uk-UA" dirty="0" smtClean="0"/>
            <a:t>Фізичні особи(люди)</a:t>
          </a:r>
          <a:endParaRPr lang="uk-UA" dirty="0"/>
        </a:p>
      </dgm:t>
    </dgm:pt>
    <dgm:pt modelId="{C5BAE962-AE45-47D9-B7BE-E43C4AE91915}" type="parTrans" cxnId="{9E553564-2C07-4C92-8CC6-585580754E80}">
      <dgm:prSet/>
      <dgm:spPr/>
      <dgm:t>
        <a:bodyPr/>
        <a:lstStyle/>
        <a:p>
          <a:endParaRPr lang="uk-UA"/>
        </a:p>
      </dgm:t>
    </dgm:pt>
    <dgm:pt modelId="{96B1DB6A-4E19-4B4C-8984-19E664CAA1AE}" type="sibTrans" cxnId="{9E553564-2C07-4C92-8CC6-585580754E80}">
      <dgm:prSet/>
      <dgm:spPr/>
      <dgm:t>
        <a:bodyPr/>
        <a:lstStyle/>
        <a:p>
          <a:endParaRPr lang="uk-UA"/>
        </a:p>
      </dgm:t>
    </dgm:pt>
    <dgm:pt modelId="{F8F42652-40E3-46DA-AE73-54366FE8A915}">
      <dgm:prSet phldrT="[Текст]"/>
      <dgm:spPr/>
      <dgm:t>
        <a:bodyPr/>
        <a:lstStyle/>
        <a:p>
          <a:r>
            <a:rPr lang="uk-UA" dirty="0" smtClean="0"/>
            <a:t>Юридичні особи (підприємства, організації, установи тощо.</a:t>
          </a:r>
          <a:endParaRPr lang="uk-UA" dirty="0"/>
        </a:p>
      </dgm:t>
    </dgm:pt>
    <dgm:pt modelId="{B9D28D5D-4368-4911-A2C7-8523D920186B}" type="parTrans" cxnId="{9239FF5F-0A13-47B6-98E7-3C84FBDD86D8}">
      <dgm:prSet/>
      <dgm:spPr/>
      <dgm:t>
        <a:bodyPr/>
        <a:lstStyle/>
        <a:p>
          <a:endParaRPr lang="uk-UA"/>
        </a:p>
      </dgm:t>
    </dgm:pt>
    <dgm:pt modelId="{DFCDA17B-CBF7-41E4-B4EE-1D729CF6BD5F}" type="sibTrans" cxnId="{9239FF5F-0A13-47B6-98E7-3C84FBDD86D8}">
      <dgm:prSet/>
      <dgm:spPr/>
      <dgm:t>
        <a:bodyPr/>
        <a:lstStyle/>
        <a:p>
          <a:endParaRPr lang="uk-UA"/>
        </a:p>
      </dgm:t>
    </dgm:pt>
    <dgm:pt modelId="{D5AAE0AE-00BE-439A-BF6F-E34B42AC4CC0}" type="pres">
      <dgm:prSet presAssocID="{1A9E6A92-B3CB-4447-8785-91F922940A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64D48B-CEA2-4DF6-9A16-8BA5902258A2}" type="pres">
      <dgm:prSet presAssocID="{D56CB68B-06FB-48ED-819A-15D6D16BBE46}" presName="hierRoot1" presStyleCnt="0">
        <dgm:presLayoutVars>
          <dgm:hierBranch val="init"/>
        </dgm:presLayoutVars>
      </dgm:prSet>
      <dgm:spPr/>
    </dgm:pt>
    <dgm:pt modelId="{6D6D4C79-6621-4D2D-BFCD-AE09E34B2ED3}" type="pres">
      <dgm:prSet presAssocID="{D56CB68B-06FB-48ED-819A-15D6D16BBE46}" presName="rootComposite1" presStyleCnt="0"/>
      <dgm:spPr/>
    </dgm:pt>
    <dgm:pt modelId="{FD564912-60A8-4750-BF49-5642F893825C}" type="pres">
      <dgm:prSet presAssocID="{D56CB68B-06FB-48ED-819A-15D6D16BBE46}" presName="rootText1" presStyleLbl="node0" presStyleIdx="0" presStyleCnt="1">
        <dgm:presLayoutVars>
          <dgm:chPref val="3"/>
        </dgm:presLayoutVars>
      </dgm:prSet>
      <dgm:spPr/>
    </dgm:pt>
    <dgm:pt modelId="{DF6EED44-7183-490C-B80C-210181C50D38}" type="pres">
      <dgm:prSet presAssocID="{D56CB68B-06FB-48ED-819A-15D6D16BBE46}" presName="rootConnector1" presStyleLbl="node1" presStyleIdx="0" presStyleCnt="0"/>
      <dgm:spPr/>
    </dgm:pt>
    <dgm:pt modelId="{67EB94ED-BF75-4E20-A475-40664F4AA83A}" type="pres">
      <dgm:prSet presAssocID="{D56CB68B-06FB-48ED-819A-15D6D16BBE46}" presName="hierChild2" presStyleCnt="0"/>
      <dgm:spPr/>
    </dgm:pt>
    <dgm:pt modelId="{37E71A1B-8AC9-4746-AA9B-7E502C5C8F55}" type="pres">
      <dgm:prSet presAssocID="{C5BAE962-AE45-47D9-B7BE-E43C4AE91915}" presName="Name37" presStyleLbl="parChTrans1D2" presStyleIdx="0" presStyleCnt="2"/>
      <dgm:spPr/>
    </dgm:pt>
    <dgm:pt modelId="{8369E818-B04D-44CF-8A5D-EAE75D52D97D}" type="pres">
      <dgm:prSet presAssocID="{FB02D365-2A04-42B3-AF04-3E4BD10AB69A}" presName="hierRoot2" presStyleCnt="0">
        <dgm:presLayoutVars>
          <dgm:hierBranch val="init"/>
        </dgm:presLayoutVars>
      </dgm:prSet>
      <dgm:spPr/>
    </dgm:pt>
    <dgm:pt modelId="{5608D42F-A74C-4F79-948A-0D78939D415E}" type="pres">
      <dgm:prSet presAssocID="{FB02D365-2A04-42B3-AF04-3E4BD10AB69A}" presName="rootComposite" presStyleCnt="0"/>
      <dgm:spPr/>
    </dgm:pt>
    <dgm:pt modelId="{1FE0ABD0-F0CA-4730-8EFE-1FBC2488DCD9}" type="pres">
      <dgm:prSet presAssocID="{FB02D365-2A04-42B3-AF04-3E4BD10AB69A}" presName="rootText" presStyleLbl="node2" presStyleIdx="0" presStyleCnt="2">
        <dgm:presLayoutVars>
          <dgm:chPref val="3"/>
        </dgm:presLayoutVars>
      </dgm:prSet>
      <dgm:spPr/>
    </dgm:pt>
    <dgm:pt modelId="{505505BD-D064-4323-B4C2-CBA22C6928AC}" type="pres">
      <dgm:prSet presAssocID="{FB02D365-2A04-42B3-AF04-3E4BD10AB69A}" presName="rootConnector" presStyleLbl="node2" presStyleIdx="0" presStyleCnt="2"/>
      <dgm:spPr/>
    </dgm:pt>
    <dgm:pt modelId="{6A427E01-22F3-4B27-8655-B052E78BA3F1}" type="pres">
      <dgm:prSet presAssocID="{FB02D365-2A04-42B3-AF04-3E4BD10AB69A}" presName="hierChild4" presStyleCnt="0"/>
      <dgm:spPr/>
    </dgm:pt>
    <dgm:pt modelId="{A8459816-7B54-4DB2-9A5B-4EECF3CBD7BB}" type="pres">
      <dgm:prSet presAssocID="{FB02D365-2A04-42B3-AF04-3E4BD10AB69A}" presName="hierChild5" presStyleCnt="0"/>
      <dgm:spPr/>
    </dgm:pt>
    <dgm:pt modelId="{BDA26FD5-F669-4B01-BC21-1A717F959F0B}" type="pres">
      <dgm:prSet presAssocID="{B9D28D5D-4368-4911-A2C7-8523D920186B}" presName="Name37" presStyleLbl="parChTrans1D2" presStyleIdx="1" presStyleCnt="2"/>
      <dgm:spPr/>
    </dgm:pt>
    <dgm:pt modelId="{6F15D6A5-E7F8-4D9C-BBFB-0CED20A5A5DC}" type="pres">
      <dgm:prSet presAssocID="{F8F42652-40E3-46DA-AE73-54366FE8A915}" presName="hierRoot2" presStyleCnt="0">
        <dgm:presLayoutVars>
          <dgm:hierBranch val="init"/>
        </dgm:presLayoutVars>
      </dgm:prSet>
      <dgm:spPr/>
    </dgm:pt>
    <dgm:pt modelId="{8A141452-C2E4-4576-883D-C7123EC40C56}" type="pres">
      <dgm:prSet presAssocID="{F8F42652-40E3-46DA-AE73-54366FE8A915}" presName="rootComposite" presStyleCnt="0"/>
      <dgm:spPr/>
    </dgm:pt>
    <dgm:pt modelId="{DF073082-8CDA-43C7-9688-238BD06072E1}" type="pres">
      <dgm:prSet presAssocID="{F8F42652-40E3-46DA-AE73-54366FE8A91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2E089B4-8C88-473D-91F6-452B29B0DFC4}" type="pres">
      <dgm:prSet presAssocID="{F8F42652-40E3-46DA-AE73-54366FE8A915}" presName="rootConnector" presStyleLbl="node2" presStyleIdx="1" presStyleCnt="2"/>
      <dgm:spPr/>
    </dgm:pt>
    <dgm:pt modelId="{94257DB3-4CA9-47B5-ABAD-E5EB57BDCA44}" type="pres">
      <dgm:prSet presAssocID="{F8F42652-40E3-46DA-AE73-54366FE8A915}" presName="hierChild4" presStyleCnt="0"/>
      <dgm:spPr/>
    </dgm:pt>
    <dgm:pt modelId="{74DC6A58-DA7A-4574-81C4-65C04B12D622}" type="pres">
      <dgm:prSet presAssocID="{F8F42652-40E3-46DA-AE73-54366FE8A915}" presName="hierChild5" presStyleCnt="0"/>
      <dgm:spPr/>
    </dgm:pt>
    <dgm:pt modelId="{CEC34988-6BE4-4B6A-B6BC-1D7F22D04DE3}" type="pres">
      <dgm:prSet presAssocID="{D56CB68B-06FB-48ED-819A-15D6D16BBE46}" presName="hierChild3" presStyleCnt="0"/>
      <dgm:spPr/>
    </dgm:pt>
  </dgm:ptLst>
  <dgm:cxnLst>
    <dgm:cxn modelId="{8052780C-D9BF-4459-BC03-B4CDE47AA255}" type="presOf" srcId="{FB02D365-2A04-42B3-AF04-3E4BD10AB69A}" destId="{1FE0ABD0-F0CA-4730-8EFE-1FBC2488DCD9}" srcOrd="0" destOrd="0" presId="urn:microsoft.com/office/officeart/2005/8/layout/orgChart1"/>
    <dgm:cxn modelId="{D15C327C-DFE1-4946-A680-0DB269656D77}" type="presOf" srcId="{B9D28D5D-4368-4911-A2C7-8523D920186B}" destId="{BDA26FD5-F669-4B01-BC21-1A717F959F0B}" srcOrd="0" destOrd="0" presId="urn:microsoft.com/office/officeart/2005/8/layout/orgChart1"/>
    <dgm:cxn modelId="{9239FF5F-0A13-47B6-98E7-3C84FBDD86D8}" srcId="{D56CB68B-06FB-48ED-819A-15D6D16BBE46}" destId="{F8F42652-40E3-46DA-AE73-54366FE8A915}" srcOrd="1" destOrd="0" parTransId="{B9D28D5D-4368-4911-A2C7-8523D920186B}" sibTransId="{DFCDA17B-CBF7-41E4-B4EE-1D729CF6BD5F}"/>
    <dgm:cxn modelId="{8BF3AAEB-FE0D-4D60-B0C5-E818DB3EEDB9}" srcId="{1A9E6A92-B3CB-4447-8785-91F922940A97}" destId="{D56CB68B-06FB-48ED-819A-15D6D16BBE46}" srcOrd="0" destOrd="0" parTransId="{4F6547CD-CA0A-403A-AAF2-ADAF4D410E52}" sibTransId="{C60AF3E6-FA1F-4EFF-AB67-6347B1302B64}"/>
    <dgm:cxn modelId="{B538EE97-541A-4D3F-85AC-49A9FA073EE1}" type="presOf" srcId="{FB02D365-2A04-42B3-AF04-3E4BD10AB69A}" destId="{505505BD-D064-4323-B4C2-CBA22C6928AC}" srcOrd="1" destOrd="0" presId="urn:microsoft.com/office/officeart/2005/8/layout/orgChart1"/>
    <dgm:cxn modelId="{7ABBFC31-41DB-4D91-B650-4A6E3D8D7AD5}" type="presOf" srcId="{F8F42652-40E3-46DA-AE73-54366FE8A915}" destId="{52E089B4-8C88-473D-91F6-452B29B0DFC4}" srcOrd="1" destOrd="0" presId="urn:microsoft.com/office/officeart/2005/8/layout/orgChart1"/>
    <dgm:cxn modelId="{434FE2A1-5C00-4213-B5C4-1FE2A406986B}" type="presOf" srcId="{C5BAE962-AE45-47D9-B7BE-E43C4AE91915}" destId="{37E71A1B-8AC9-4746-AA9B-7E502C5C8F55}" srcOrd="0" destOrd="0" presId="urn:microsoft.com/office/officeart/2005/8/layout/orgChart1"/>
    <dgm:cxn modelId="{2A45D2F3-2AFF-49FA-9DD1-66FD4F2A89B7}" type="presOf" srcId="{D56CB68B-06FB-48ED-819A-15D6D16BBE46}" destId="{FD564912-60A8-4750-BF49-5642F893825C}" srcOrd="0" destOrd="0" presId="urn:microsoft.com/office/officeart/2005/8/layout/orgChart1"/>
    <dgm:cxn modelId="{9E553564-2C07-4C92-8CC6-585580754E80}" srcId="{D56CB68B-06FB-48ED-819A-15D6D16BBE46}" destId="{FB02D365-2A04-42B3-AF04-3E4BD10AB69A}" srcOrd="0" destOrd="0" parTransId="{C5BAE962-AE45-47D9-B7BE-E43C4AE91915}" sibTransId="{96B1DB6A-4E19-4B4C-8984-19E664CAA1AE}"/>
    <dgm:cxn modelId="{F6F19183-6002-4B89-A95F-2284CE836B79}" type="presOf" srcId="{F8F42652-40E3-46DA-AE73-54366FE8A915}" destId="{DF073082-8CDA-43C7-9688-238BD06072E1}" srcOrd="0" destOrd="0" presId="urn:microsoft.com/office/officeart/2005/8/layout/orgChart1"/>
    <dgm:cxn modelId="{A05D8DF0-3015-4DD0-A98F-368E7C030974}" type="presOf" srcId="{1A9E6A92-B3CB-4447-8785-91F922940A97}" destId="{D5AAE0AE-00BE-439A-BF6F-E34B42AC4CC0}" srcOrd="0" destOrd="0" presId="urn:microsoft.com/office/officeart/2005/8/layout/orgChart1"/>
    <dgm:cxn modelId="{16709BA0-6392-4339-B776-8A104DE17DD0}" type="presOf" srcId="{D56CB68B-06FB-48ED-819A-15D6D16BBE46}" destId="{DF6EED44-7183-490C-B80C-210181C50D38}" srcOrd="1" destOrd="0" presId="urn:microsoft.com/office/officeart/2005/8/layout/orgChart1"/>
    <dgm:cxn modelId="{A2A49C71-08B0-4173-A1C8-7BF6BD954974}" type="presParOf" srcId="{D5AAE0AE-00BE-439A-BF6F-E34B42AC4CC0}" destId="{CD64D48B-CEA2-4DF6-9A16-8BA5902258A2}" srcOrd="0" destOrd="0" presId="urn:microsoft.com/office/officeart/2005/8/layout/orgChart1"/>
    <dgm:cxn modelId="{BD573CB7-562F-4E44-8358-D4F28291A464}" type="presParOf" srcId="{CD64D48B-CEA2-4DF6-9A16-8BA5902258A2}" destId="{6D6D4C79-6621-4D2D-BFCD-AE09E34B2ED3}" srcOrd="0" destOrd="0" presId="urn:microsoft.com/office/officeart/2005/8/layout/orgChart1"/>
    <dgm:cxn modelId="{41EBC239-B5CB-4A0B-8916-327494D7A7C7}" type="presParOf" srcId="{6D6D4C79-6621-4D2D-BFCD-AE09E34B2ED3}" destId="{FD564912-60A8-4750-BF49-5642F893825C}" srcOrd="0" destOrd="0" presId="urn:microsoft.com/office/officeart/2005/8/layout/orgChart1"/>
    <dgm:cxn modelId="{26BC43C1-2F3D-4201-99C0-B6209CC195E2}" type="presParOf" srcId="{6D6D4C79-6621-4D2D-BFCD-AE09E34B2ED3}" destId="{DF6EED44-7183-490C-B80C-210181C50D38}" srcOrd="1" destOrd="0" presId="urn:microsoft.com/office/officeart/2005/8/layout/orgChart1"/>
    <dgm:cxn modelId="{1DAEA591-722E-466D-820F-E9DD1F8AEA84}" type="presParOf" srcId="{CD64D48B-CEA2-4DF6-9A16-8BA5902258A2}" destId="{67EB94ED-BF75-4E20-A475-40664F4AA83A}" srcOrd="1" destOrd="0" presId="urn:microsoft.com/office/officeart/2005/8/layout/orgChart1"/>
    <dgm:cxn modelId="{EC676F7F-0D0D-45AA-AD4D-C36F8A0F8343}" type="presParOf" srcId="{67EB94ED-BF75-4E20-A475-40664F4AA83A}" destId="{37E71A1B-8AC9-4746-AA9B-7E502C5C8F55}" srcOrd="0" destOrd="0" presId="urn:microsoft.com/office/officeart/2005/8/layout/orgChart1"/>
    <dgm:cxn modelId="{41C1802E-FDCE-4900-A6E7-EF8CB83246F9}" type="presParOf" srcId="{67EB94ED-BF75-4E20-A475-40664F4AA83A}" destId="{8369E818-B04D-44CF-8A5D-EAE75D52D97D}" srcOrd="1" destOrd="0" presId="urn:microsoft.com/office/officeart/2005/8/layout/orgChart1"/>
    <dgm:cxn modelId="{7C07E398-BAC5-4D47-BDD6-09B030C5B795}" type="presParOf" srcId="{8369E818-B04D-44CF-8A5D-EAE75D52D97D}" destId="{5608D42F-A74C-4F79-948A-0D78939D415E}" srcOrd="0" destOrd="0" presId="urn:microsoft.com/office/officeart/2005/8/layout/orgChart1"/>
    <dgm:cxn modelId="{7F35B5C4-20A6-4EEA-8560-257852DF1725}" type="presParOf" srcId="{5608D42F-A74C-4F79-948A-0D78939D415E}" destId="{1FE0ABD0-F0CA-4730-8EFE-1FBC2488DCD9}" srcOrd="0" destOrd="0" presId="urn:microsoft.com/office/officeart/2005/8/layout/orgChart1"/>
    <dgm:cxn modelId="{B1071258-1AA7-4D24-8C06-87157CC59D67}" type="presParOf" srcId="{5608D42F-A74C-4F79-948A-0D78939D415E}" destId="{505505BD-D064-4323-B4C2-CBA22C6928AC}" srcOrd="1" destOrd="0" presId="urn:microsoft.com/office/officeart/2005/8/layout/orgChart1"/>
    <dgm:cxn modelId="{EBC9BF88-5002-4455-BBC6-D7571BDB497A}" type="presParOf" srcId="{8369E818-B04D-44CF-8A5D-EAE75D52D97D}" destId="{6A427E01-22F3-4B27-8655-B052E78BA3F1}" srcOrd="1" destOrd="0" presId="urn:microsoft.com/office/officeart/2005/8/layout/orgChart1"/>
    <dgm:cxn modelId="{946BA01E-6752-4241-AA3B-7380BBA8D01B}" type="presParOf" srcId="{8369E818-B04D-44CF-8A5D-EAE75D52D97D}" destId="{A8459816-7B54-4DB2-9A5B-4EECF3CBD7BB}" srcOrd="2" destOrd="0" presId="urn:microsoft.com/office/officeart/2005/8/layout/orgChart1"/>
    <dgm:cxn modelId="{77F55333-7973-4637-AB75-2DE54B3E8C42}" type="presParOf" srcId="{67EB94ED-BF75-4E20-A475-40664F4AA83A}" destId="{BDA26FD5-F669-4B01-BC21-1A717F959F0B}" srcOrd="2" destOrd="0" presId="urn:microsoft.com/office/officeart/2005/8/layout/orgChart1"/>
    <dgm:cxn modelId="{9C1A7038-2987-4EED-B2E8-DCE12FDCB383}" type="presParOf" srcId="{67EB94ED-BF75-4E20-A475-40664F4AA83A}" destId="{6F15D6A5-E7F8-4D9C-BBFB-0CED20A5A5DC}" srcOrd="3" destOrd="0" presId="urn:microsoft.com/office/officeart/2005/8/layout/orgChart1"/>
    <dgm:cxn modelId="{322D3307-70C7-4B79-AD05-9F1CECB82F0D}" type="presParOf" srcId="{6F15D6A5-E7F8-4D9C-BBFB-0CED20A5A5DC}" destId="{8A141452-C2E4-4576-883D-C7123EC40C56}" srcOrd="0" destOrd="0" presId="urn:microsoft.com/office/officeart/2005/8/layout/orgChart1"/>
    <dgm:cxn modelId="{6E2DF643-8610-4740-9EEB-1763A8B78B6B}" type="presParOf" srcId="{8A141452-C2E4-4576-883D-C7123EC40C56}" destId="{DF073082-8CDA-43C7-9688-238BD06072E1}" srcOrd="0" destOrd="0" presId="urn:microsoft.com/office/officeart/2005/8/layout/orgChart1"/>
    <dgm:cxn modelId="{D4D574D4-E634-46D0-AA36-26E6329D4547}" type="presParOf" srcId="{8A141452-C2E4-4576-883D-C7123EC40C56}" destId="{52E089B4-8C88-473D-91F6-452B29B0DFC4}" srcOrd="1" destOrd="0" presId="urn:microsoft.com/office/officeart/2005/8/layout/orgChart1"/>
    <dgm:cxn modelId="{41F2ED2C-8894-4DF6-99CC-1D1911BAC5FA}" type="presParOf" srcId="{6F15D6A5-E7F8-4D9C-BBFB-0CED20A5A5DC}" destId="{94257DB3-4CA9-47B5-ABAD-E5EB57BDCA44}" srcOrd="1" destOrd="0" presId="urn:microsoft.com/office/officeart/2005/8/layout/orgChart1"/>
    <dgm:cxn modelId="{38522A5B-E657-44E6-B3B7-1F560E3246DB}" type="presParOf" srcId="{6F15D6A5-E7F8-4D9C-BBFB-0CED20A5A5DC}" destId="{74DC6A58-DA7A-4574-81C4-65C04B12D622}" srcOrd="2" destOrd="0" presId="urn:microsoft.com/office/officeart/2005/8/layout/orgChart1"/>
    <dgm:cxn modelId="{66A0523B-1B1D-4110-BCBB-1C5BDDF943AE}" type="presParOf" srcId="{CD64D48B-CEA2-4DF6-9A16-8BA5902258A2}" destId="{CEC34988-6BE4-4B6A-B6BC-1D7F22D04DE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A26FD5-F669-4B01-BC21-1A717F959F0B}">
      <dsp:nvSpPr>
        <dsp:cNvPr id="0" name=""/>
        <dsp:cNvSpPr/>
      </dsp:nvSpPr>
      <dsp:spPr>
        <a:xfrm>
          <a:off x="4393437" y="1978150"/>
          <a:ext cx="2391317" cy="830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022"/>
              </a:lnTo>
              <a:lnTo>
                <a:pt x="2391317" y="415022"/>
              </a:lnTo>
              <a:lnTo>
                <a:pt x="2391317" y="83004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71A1B-8AC9-4746-AA9B-7E502C5C8F55}">
      <dsp:nvSpPr>
        <dsp:cNvPr id="0" name=""/>
        <dsp:cNvSpPr/>
      </dsp:nvSpPr>
      <dsp:spPr>
        <a:xfrm>
          <a:off x="2002119" y="1978150"/>
          <a:ext cx="2391317" cy="830044"/>
        </a:xfrm>
        <a:custGeom>
          <a:avLst/>
          <a:gdLst/>
          <a:ahLst/>
          <a:cxnLst/>
          <a:rect l="0" t="0" r="0" b="0"/>
          <a:pathLst>
            <a:path>
              <a:moveTo>
                <a:pt x="2391317" y="0"/>
              </a:moveTo>
              <a:lnTo>
                <a:pt x="2391317" y="415022"/>
              </a:lnTo>
              <a:lnTo>
                <a:pt x="0" y="415022"/>
              </a:lnTo>
              <a:lnTo>
                <a:pt x="0" y="83004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64912-60A8-4750-BF49-5642F893825C}">
      <dsp:nvSpPr>
        <dsp:cNvPr id="0" name=""/>
        <dsp:cNvSpPr/>
      </dsp:nvSpPr>
      <dsp:spPr>
        <a:xfrm>
          <a:off x="2417141" y="1855"/>
          <a:ext cx="3952591" cy="19762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Учасники правовідносин</a:t>
          </a:r>
          <a:endParaRPr lang="uk-UA" sz="3700" kern="1200" dirty="0"/>
        </a:p>
      </dsp:txBody>
      <dsp:txXfrm>
        <a:off x="2417141" y="1855"/>
        <a:ext cx="3952591" cy="1976295"/>
      </dsp:txXfrm>
    </dsp:sp>
    <dsp:sp modelId="{1FE0ABD0-F0CA-4730-8EFE-1FBC2488DCD9}">
      <dsp:nvSpPr>
        <dsp:cNvPr id="0" name=""/>
        <dsp:cNvSpPr/>
      </dsp:nvSpPr>
      <dsp:spPr>
        <a:xfrm>
          <a:off x="25823" y="2808195"/>
          <a:ext cx="3952591" cy="19762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Фізичні особи(люди)</a:t>
          </a:r>
          <a:endParaRPr lang="uk-UA" sz="3700" kern="1200" dirty="0"/>
        </a:p>
      </dsp:txBody>
      <dsp:txXfrm>
        <a:off x="25823" y="2808195"/>
        <a:ext cx="3952591" cy="1976295"/>
      </dsp:txXfrm>
    </dsp:sp>
    <dsp:sp modelId="{DF073082-8CDA-43C7-9688-238BD06072E1}">
      <dsp:nvSpPr>
        <dsp:cNvPr id="0" name=""/>
        <dsp:cNvSpPr/>
      </dsp:nvSpPr>
      <dsp:spPr>
        <a:xfrm>
          <a:off x="4808459" y="2808195"/>
          <a:ext cx="3952591" cy="19762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Юридичні особи (підприємства, організації, установи тощо.</a:t>
          </a:r>
          <a:endParaRPr lang="uk-UA" sz="3700" kern="1200" dirty="0"/>
        </a:p>
      </dsp:txBody>
      <dsp:txXfrm>
        <a:off x="4808459" y="2808195"/>
        <a:ext cx="3952591" cy="19762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кут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кут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кут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кут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кут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кут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кут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кут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кут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кут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3" name="Прямокут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кут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Місце для вмісту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вмісту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кут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кут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кут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кут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Місце для вмісту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6" name="Місце для вмісту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кут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кут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кут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кут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кут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кут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кут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кут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кут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окут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Місце для вмісту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1" name="Прямокут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 сполучна ліні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кут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кут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кут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2" name="Прямокут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кут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кут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кут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кут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24.11.2013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кут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Правовідносини</a:t>
            </a:r>
            <a:endParaRPr lang="uk-UA" dirty="0"/>
          </a:p>
        </p:txBody>
      </p:sp>
      <p:pic>
        <p:nvPicPr>
          <p:cNvPr id="13314" name="Picture 2" descr="http://yourlawyer.in.ua/images/stories/new/bm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3000372"/>
            <a:ext cx="2133600" cy="2219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У </a:t>
            </a:r>
            <a:r>
              <a:rPr lang="uk-UA" dirty="0" smtClean="0"/>
              <a:t>будь</a:t>
            </a:r>
            <a:r>
              <a:rPr lang="en-US" dirty="0" smtClean="0"/>
              <a:t>-</a:t>
            </a:r>
            <a:r>
              <a:rPr lang="uk-UA" dirty="0" smtClean="0"/>
              <a:t>якому </a:t>
            </a:r>
            <a:r>
              <a:rPr lang="uk-UA" dirty="0" smtClean="0"/>
              <a:t>суспільстві існують зв'язки між людьми, які </a:t>
            </a:r>
            <a:r>
              <a:rPr lang="uk-UA" dirty="0" smtClean="0"/>
              <a:t>встановлюються </a:t>
            </a:r>
            <a:r>
              <a:rPr lang="uk-UA" dirty="0" smtClean="0"/>
              <a:t>у процесі їх спільної діяльності. Ці зв'язки певною мірою упорядковані і організовані за допомогою моральних, релігійних та </a:t>
            </a:r>
            <a:r>
              <a:rPr lang="uk-UA" dirty="0" smtClean="0"/>
              <a:t>інших </a:t>
            </a:r>
            <a:r>
              <a:rPr lang="uk-UA" dirty="0" smtClean="0"/>
              <a:t>соціальних норм. Але значна частина суспільних відносин </a:t>
            </a:r>
            <a:r>
              <a:rPr lang="uk-UA" dirty="0" smtClean="0"/>
              <a:t>будується </a:t>
            </a:r>
            <a:r>
              <a:rPr lang="uk-UA" dirty="0" smtClean="0"/>
              <a:t>на підставі правових норм і тому їх називають правовими </a:t>
            </a:r>
            <a:r>
              <a:rPr lang="uk-UA" dirty="0" smtClean="0"/>
              <a:t>відносинами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26626" name="Picture 2" descr="http://4.bp.blogspot.com/-Mkpq4UyQAyg/UXV44-PEbNI/AAAAAAAAABQ/f5d3G-wT4Ro/s1600/Dogo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8544" y="4857761"/>
            <a:ext cx="2785456" cy="2000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571868" y="1428736"/>
            <a:ext cx="5198942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Правовідносини є особливим видом суспільних відносин, вони визрівають у глибині </a:t>
            </a:r>
            <a:r>
              <a:rPr lang="uk-UA" dirty="0" smtClean="0"/>
              <a:t>суспільних </a:t>
            </a:r>
            <a:r>
              <a:rPr lang="uk-UA" dirty="0" smtClean="0"/>
              <a:t>відносин, обумовлюються політичними, економічними та </a:t>
            </a:r>
            <a:r>
              <a:rPr lang="uk-UA" dirty="0" smtClean="0"/>
              <a:t>іншими </a:t>
            </a:r>
            <a:r>
              <a:rPr lang="uk-UA" dirty="0" smtClean="0"/>
              <a:t>соціальними потребами, що сприяє необхідності їх визначення і захисту з боку держави.</a:t>
            </a:r>
            <a:endParaRPr lang="uk-UA" dirty="0"/>
          </a:p>
        </p:txBody>
      </p:sp>
      <p:pic>
        <p:nvPicPr>
          <p:cNvPr id="27650" name="Picture 2" descr="http://arsenal-lf.com.ua/i/cons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813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 той же час держава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основоположний</a:t>
            </a:r>
            <a:r>
              <a:rPr lang="ru-RU" dirty="0" smtClean="0"/>
              <a:t> </a:t>
            </a:r>
            <a:r>
              <a:rPr lang="ru-RU" dirty="0" smtClean="0"/>
              <a:t>характер </a:t>
            </a:r>
            <a:r>
              <a:rPr lang="ru-RU" dirty="0" smtClean="0"/>
              <a:t>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правових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а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утворювати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. Вона </a:t>
            </a:r>
            <a:r>
              <a:rPr lang="ru-RU" dirty="0" err="1" smtClean="0"/>
              <a:t>може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прийнятих</a:t>
            </a:r>
            <a:r>
              <a:rPr lang="ru-RU" dirty="0" smtClean="0"/>
              <a:t> </a:t>
            </a:r>
            <a:r>
              <a:rPr lang="ru-RU" dirty="0" err="1" smtClean="0"/>
              <a:t>нормативноправових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прискорювати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прогресивних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стримувати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витискати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t-sud.com.ua/wp-content/themes/uls_sud/imgs/he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73"/>
            <a:ext cx="9144000" cy="573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473324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М</a:t>
            </a:r>
            <a:r>
              <a:rPr lang="uk-UA" dirty="0" smtClean="0"/>
              <a:t>етою </a:t>
            </a:r>
            <a:r>
              <a:rPr lang="uk-UA" dirty="0" smtClean="0"/>
              <a:t>правових відносин є врегулювання та </a:t>
            </a:r>
            <a:r>
              <a:rPr lang="uk-UA" dirty="0" smtClean="0"/>
              <a:t>впорядкування </a:t>
            </a:r>
            <a:r>
              <a:rPr lang="uk-UA" dirty="0" smtClean="0"/>
              <a:t>певних суспільних відносин, які існують між людьми і їхніми організаціями.</a:t>
            </a:r>
            <a:endParaRPr lang="uk-UA" dirty="0"/>
          </a:p>
        </p:txBody>
      </p:sp>
      <p:pic>
        <p:nvPicPr>
          <p:cNvPr id="30722" name="Picture 2" descr="http://pravotoday.in.ua/imgs/press-centre/publications/601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000372"/>
            <a:ext cx="1905000" cy="1905000"/>
          </a:xfrm>
          <a:prstGeom prst="rect">
            <a:avLst/>
          </a:prstGeom>
          <a:noFill/>
        </p:spPr>
      </p:pic>
      <p:pic>
        <p:nvPicPr>
          <p:cNvPr id="30724" name="Picture 4" descr="http://i0.wp.com/pharma.net.ua/wp-content/uploads/2013/04/cooper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2857496"/>
            <a:ext cx="3929090" cy="3437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90195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Правові відносини — це врегульовані нормами права сус­пільні зв'язки між суб'єктами права, які є носіями суб'єктивних прав та юридичних обов'язків, що забезпечуються державою.</a:t>
            </a:r>
            <a:endParaRPr lang="uk-UA" dirty="0"/>
          </a:p>
        </p:txBody>
      </p:sp>
      <p:pic>
        <p:nvPicPr>
          <p:cNvPr id="31746" name="Picture 2" descr="http://image.zn.ua/media/images/original/Oct2013/720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500438"/>
            <a:ext cx="3714776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42844" y="1571612"/>
          <a:ext cx="8786874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inlegal.com.ua/wp-content/uploads/2013/05/Pg5AsSgcJM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876"/>
            <a:ext cx="3333750" cy="2771776"/>
          </a:xfrm>
          <a:prstGeom prst="rect">
            <a:avLst/>
          </a:prstGeom>
          <a:noFill/>
        </p:spPr>
      </p:pic>
      <p:pic>
        <p:nvPicPr>
          <p:cNvPr id="33798" name="Picture 6" descr="http://stavarbitr.ru/finurk/image-1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500174"/>
            <a:ext cx="1857388" cy="1746831"/>
          </a:xfrm>
          <a:prstGeom prst="rect">
            <a:avLst/>
          </a:prstGeom>
          <a:noFill/>
        </p:spPr>
      </p:pic>
      <p:pic>
        <p:nvPicPr>
          <p:cNvPr id="33800" name="Picture 8" descr="http://ua.prostopravo.com.ua/var/corporate_site/storage/images/media/images/prostobank_com_ua/2001_2100/2035/389822-1-rus-RU/2035_bi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357166"/>
            <a:ext cx="2381250" cy="1790701"/>
          </a:xfrm>
          <a:prstGeom prst="rect">
            <a:avLst/>
          </a:prstGeom>
          <a:noFill/>
        </p:spPr>
      </p:pic>
      <p:pic>
        <p:nvPicPr>
          <p:cNvPr id="33802" name="Picture 10" descr="http://tivrovrada.org.ua/upload/images/big-foto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3786190"/>
            <a:ext cx="3786214" cy="2512008"/>
          </a:xfrm>
          <a:prstGeom prst="rect">
            <a:avLst/>
          </a:prstGeom>
          <a:noFill/>
        </p:spPr>
      </p:pic>
      <p:pic>
        <p:nvPicPr>
          <p:cNvPr id="33804" name="Picture 12" descr="http://dyvensvit.org/media/gallery/full/w/o/world16day16of16social16justic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1571612"/>
            <a:ext cx="2143139" cy="1905446"/>
          </a:xfrm>
          <a:prstGeom prst="rect">
            <a:avLst/>
          </a:prstGeom>
          <a:noFill/>
        </p:spPr>
      </p:pic>
      <p:pic>
        <p:nvPicPr>
          <p:cNvPr id="33808" name="Picture 16" descr="http://www.supercoloring.com/wp-content/main/2009_05/libra-coloring-pag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0430" y="2285992"/>
            <a:ext cx="2214578" cy="1928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вільна">
  <a:themeElements>
    <a:clrScheme name="Цивільна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Цивільна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Цивільна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</TotalTime>
  <Words>202</Words>
  <Application>Microsoft Office PowerPoint</Application>
  <PresentationFormat>Екран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Цивільна</vt:lpstr>
      <vt:lpstr>Правовідносини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Правовідносини</dc:title>
  <dc:creator>Ingwar</dc:creator>
  <cp:lastModifiedBy>Ingwar</cp:lastModifiedBy>
  <cp:revision>12</cp:revision>
  <dcterms:created xsi:type="dcterms:W3CDTF">2013-11-24T09:40:28Z</dcterms:created>
  <dcterms:modified xsi:type="dcterms:W3CDTF">2013-11-24T10:48:42Z</dcterms:modified>
</cp:coreProperties>
</file>