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8" r:id="rId3"/>
    <p:sldId id="269" r:id="rId4"/>
    <p:sldId id="270" r:id="rId5"/>
    <p:sldId id="271" r:id="rId6"/>
    <p:sldId id="276" r:id="rId7"/>
    <p:sldId id="272" r:id="rId8"/>
    <p:sldId id="273" r:id="rId9"/>
    <p:sldId id="274" r:id="rId10"/>
    <p:sldId id="280" r:id="rId11"/>
    <p:sldId id="275" r:id="rId12"/>
    <p:sldId id="277" r:id="rId13"/>
    <p:sldId id="278" r:id="rId14"/>
    <p:sldId id="279" r:id="rId15"/>
    <p:sldId id="283" r:id="rId16"/>
    <p:sldId id="284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2911934"/>
            <a:ext cx="8686800" cy="1464906"/>
          </a:xfrm>
        </p:spPr>
        <p:txBody>
          <a:bodyPr/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ботанічний</a:t>
            </a:r>
            <a:r>
              <a:rPr lang="ru-RU" dirty="0" smtClean="0"/>
              <a:t> сад </a:t>
            </a:r>
            <a:r>
              <a:rPr lang="ru-RU" dirty="0" err="1" smtClean="0"/>
              <a:t>ім</a:t>
            </a:r>
            <a:r>
              <a:rPr lang="ru-RU" dirty="0" smtClean="0"/>
              <a:t>. М. Гришка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_83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273050"/>
            <a:ext cx="63436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302500" y="533400"/>
            <a:ext cx="4457700" cy="562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Колекція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дуба, клена,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липи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берези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горіха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бузку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ди­корослих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плодових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12 родин </a:t>
            </a:r>
            <a:r>
              <a:rPr lang="ru-RU" sz="2800" dirty="0" err="1" smtClean="0"/>
              <a:t>покритонасінних</a:t>
            </a:r>
            <a:r>
              <a:rPr lang="ru-RU" sz="2800" dirty="0" smtClean="0"/>
              <a:t> та 4 родин </a:t>
            </a:r>
            <a:r>
              <a:rPr lang="ru-RU" sz="2800" dirty="0" err="1" smtClean="0"/>
              <a:t>голонасінних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xpoziciya_attach_large_image_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3476624"/>
            <a:ext cx="430530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77968_9_Tyulpanuy_botanicheskogo_sada_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067050"/>
            <a:ext cx="439420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5000" y="330200"/>
            <a:ext cx="10896600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Колекції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квітниково-декоративних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– 842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астильби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гіацинтів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гладіолуса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жоржини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лілії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півників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півонії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тюльпанів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хризантеми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айстри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канни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газонні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декоративні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трави.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2292350"/>
            <a:ext cx="3556000" cy="255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04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0" y="3544273"/>
            <a:ext cx="4241800" cy="304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14" y="5118027"/>
            <a:ext cx="8686800" cy="1463040"/>
          </a:xfrm>
        </p:spPr>
        <p:txBody>
          <a:bodyPr/>
          <a:lstStyle/>
          <a:p>
            <a:r>
              <a:rPr lang="uk-UA" dirty="0" smtClean="0"/>
              <a:t>Сезон світіння магнолій –</a:t>
            </a:r>
            <a:br>
              <a:rPr lang="uk-UA" dirty="0" smtClean="0"/>
            </a:br>
            <a:r>
              <a:rPr lang="uk-UA" dirty="0" smtClean="0"/>
              <a:t> 10 видів</a:t>
            </a:r>
            <a:endParaRPr lang="ru-RU" dirty="0"/>
          </a:p>
        </p:txBody>
      </p:sp>
      <p:pic>
        <p:nvPicPr>
          <p:cNvPr id="7" name="Рисунок 6" descr="0_2a558_2075c8dc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" y="212270"/>
            <a:ext cx="3270070" cy="245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12737145_dsc_11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2" y="1116525"/>
            <a:ext cx="5760720" cy="409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ca59d6-dsc-09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191" y="3400127"/>
            <a:ext cx="4340135" cy="287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6900" y="279400"/>
            <a:ext cx="3949700" cy="629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тропічних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субтропічних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3094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Гордістю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зібрання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орхідних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ароїдних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бромелієвих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бегонієвих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лілійних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вересових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сукулентів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орхідей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форм,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гібридів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7" name="Рисунок 6" descr="tropic_attach_large_image_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215900"/>
            <a:ext cx="3759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tropic_attach_large_image_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899" y="1257300"/>
            <a:ext cx="3025775" cy="288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tropic_attach_large_image_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699" y="3280832"/>
            <a:ext cx="2413001" cy="321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tropic_attach_large_image_4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00" y="4270375"/>
            <a:ext cx="307340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646" y="363415"/>
            <a:ext cx="587326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На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зазначеній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ділянці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фактично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знаходилось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будівельне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сміття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, яке не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прибране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за зимовий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період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внаслідок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замерзання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ґрунту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Існуючий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рослинний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покрив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при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цьому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порушено. На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даний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час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сміття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прибране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проводяться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заздалегідь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заплановані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заходи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упорядкування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ділянки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абсолютно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штатна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ситуація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кожної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весни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проводиться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планова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підготовка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Саду до нового сезону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endParaRPr lang="uk-UA" sz="20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22" name="Picture 2" descr="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298" y="3113331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524" y="691660"/>
            <a:ext cx="85461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кияни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наші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відвідувачі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власні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очі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бачили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як за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останні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декілька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ботанічний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сад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змінився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краще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постійні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поповнення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колекцій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рослин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відкриття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нових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ландшафтних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ділянок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побудова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нових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оглядових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дитячих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майданчиків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 Не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зважаючи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величезну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відвідувачів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, наш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ботанічний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сад кожного ранку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вражає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чистотою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території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доглянутими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рослинами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939" y="1465384"/>
            <a:ext cx="85695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chemeClr val="accent1">
                    <a:lumMod val="75000"/>
                  </a:schemeClr>
                </a:solidFill>
                <a:latin typeface="Ariston" pitchFamily="66" charset="0"/>
              </a:rPr>
              <a:t>Цінуємо і дбаємо про наш улюблений</a:t>
            </a:r>
          </a:p>
          <a:p>
            <a:r>
              <a:rPr lang="uk-UA" sz="6600" dirty="0" smtClean="0">
                <a:solidFill>
                  <a:schemeClr val="accent1">
                    <a:lumMod val="75000"/>
                  </a:schemeClr>
                </a:solidFill>
                <a:latin typeface="Ariston" pitchFamily="66" charset="0"/>
              </a:rPr>
              <a:t> Ботанічний сад!!!!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8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558799"/>
            <a:ext cx="7886701" cy="527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18500" y="1193800"/>
            <a:ext cx="36830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Київський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ботанічний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М. М. Гришка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природно-заповідного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11118129-Kiev-botanical-gar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887413"/>
            <a:ext cx="7633995" cy="533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1435100"/>
            <a:ext cx="3568700" cy="37548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Ботанічний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 входить до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природно-заповідної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пам’ятником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природного та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саду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природньої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розбігаються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перехоплює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Shem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16000"/>
            <a:ext cx="6581002" cy="456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442200" y="546100"/>
            <a:ext cx="4191000" cy="576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Заснований у 1935 році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Президентом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Володимиром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Липським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Площа – близько 130 га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10 </a:t>
            </a:r>
            <a:r>
              <a:rPr lang="ru-RU" sz="2800" dirty="0" err="1" smtClean="0"/>
              <a:t>тисяч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видів</a:t>
            </a:r>
            <a:r>
              <a:rPr lang="ru-RU" sz="2800" dirty="0" smtClean="0"/>
              <a:t>, форм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сортів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4955c702e82e4a3d0eaa5d4a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19075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86600" y="406400"/>
            <a:ext cx="4686300" cy="628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НБС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ім.М.М.Гришка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створено одну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колекцій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помірного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поясу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Євразії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1178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дерев;</a:t>
            </a:r>
          </a:p>
          <a:p>
            <a:pPr lvl="1"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кущів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напівкущів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317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трав'янистих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861 вид.</a:t>
            </a:r>
            <a:endParaRPr lang="ru-RU" sz="2800" b="1" i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100" y="165100"/>
            <a:ext cx="11468100" cy="138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плодових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овочевих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квітково-декоративних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пряно-ароматичних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800px-Spice_plants_Kiev_bota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1714499"/>
            <a:ext cx="6515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200" y="482600"/>
            <a:ext cx="3987800" cy="596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Найвідомішими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Ботанічному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колекція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кизилу, дубу,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липи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бузку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декоративних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ботанічного</a:t>
            </a:r>
            <a:r>
              <a:rPr lang="ru-RU" sz="2000" dirty="0" smtClean="0"/>
              <a:t> саду,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своєрідною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візитівкою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 Сад </a:t>
            </a:r>
            <a:r>
              <a:rPr lang="ru-RU" sz="2000" dirty="0" err="1" smtClean="0"/>
              <a:t>бузків</a:t>
            </a:r>
            <a:r>
              <a:rPr lang="ru-RU" sz="2000" dirty="0" smtClean="0"/>
              <a:t> 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колекцію</a:t>
            </a:r>
            <a:r>
              <a:rPr lang="ru-RU" sz="2000" dirty="0" smtClean="0"/>
              <a:t> становить </a:t>
            </a:r>
            <a:r>
              <a:rPr lang="ru-RU" sz="2400" b="1" i="1" dirty="0" smtClean="0"/>
              <a:t>21 вид </a:t>
            </a:r>
            <a:r>
              <a:rPr lang="ru-RU" sz="2400" b="1" i="1" dirty="0" err="1" smtClean="0"/>
              <a:t>бузків</a:t>
            </a:r>
            <a:r>
              <a:rPr lang="ru-RU" sz="2400" b="1" i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з</a:t>
            </a:r>
            <a:r>
              <a:rPr lang="ru-RU" sz="2000" dirty="0" smtClean="0"/>
              <a:t> 28 </a:t>
            </a:r>
            <a:r>
              <a:rPr lang="ru-RU" sz="2000" dirty="0" err="1" smtClean="0"/>
              <a:t>існуючих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природі</a:t>
            </a:r>
            <a:r>
              <a:rPr lang="ru-RU" sz="2000" dirty="0" smtClean="0"/>
              <a:t>),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90 </a:t>
            </a:r>
            <a:r>
              <a:rPr lang="ru-RU" sz="2000" dirty="0" err="1" smtClean="0"/>
              <a:t>сортів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1500 </a:t>
            </a:r>
            <a:r>
              <a:rPr lang="ru-RU" sz="2000" dirty="0" err="1" smtClean="0"/>
              <a:t>кущів</a:t>
            </a:r>
            <a:r>
              <a:rPr lang="ru-RU" sz="20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гектари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саду,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0px-Сирингарий_Ки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1875367"/>
            <a:ext cx="3575050" cy="476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9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40" y="233680"/>
            <a:ext cx="5201920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00px-IMAG01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369913"/>
            <a:ext cx="3797300" cy="226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iev_BotanicalGardens_lila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90617"/>
            <a:ext cx="11087100" cy="642524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Розоцвіті – 250 видів</a:t>
            </a:r>
            <a:endParaRPr lang="ru-RU" dirty="0"/>
          </a:p>
        </p:txBody>
      </p:sp>
      <p:pic>
        <p:nvPicPr>
          <p:cNvPr id="4" name="Рисунок 3" descr="dendrarii_attach_large_image_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614362"/>
            <a:ext cx="4762500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endrarii_attach_large_image_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75" y="1228724"/>
            <a:ext cx="3703738" cy="283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endrarii_attach_large_image_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0" y="2616200"/>
            <a:ext cx="26098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270</Words>
  <Application>Microsoft Office PowerPoint</Application>
  <PresentationFormat>Произвольный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TS103031002</vt:lpstr>
      <vt:lpstr>Національний ботанічний сад ім. М. Гришка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Розоцвіті – 250 видів</vt:lpstr>
      <vt:lpstr>Слайд 10</vt:lpstr>
      <vt:lpstr>Слайд 11</vt:lpstr>
      <vt:lpstr>Сезон світіння магнолій –  10 видів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2014-04-23T18:19:07Z</dcterms:created>
  <dcterms:modified xsi:type="dcterms:W3CDTF">2015-04-07T14:33:28Z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