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8" r:id="rId11"/>
    <p:sldId id="266" r:id="rId12"/>
    <p:sldId id="267" r:id="rId13"/>
    <p:sldId id="270" r:id="rId14"/>
    <p:sldId id="269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0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spokes.com/images/stories/1/weaving%20macrame%20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2spokes.com/plugins/content/mavikthumbnails/thumbnails/76x150-images-stories-1-weaving-macrame-4.jpg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://2spokes.com/images/stories/1/weaving%20macrame%203.jpg" TargetMode="External"/><Relationship Id="rId7" Type="http://schemas.openxmlformats.org/officeDocument/2006/relationships/image" Target="../media/image15.jpeg"/><Relationship Id="rId12" Type="http://schemas.openxmlformats.org/officeDocument/2006/relationships/hyperlink" Target="http://2spokes.com/images/stories/1/weaving%20macrame%20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spokes.com/images/stories/1/weaving%20macrame%204.jpg" TargetMode="External"/><Relationship Id="rId11" Type="http://schemas.openxmlformats.org/officeDocument/2006/relationships/image" Target="http://2spokes.com/plugins/content/mavikthumbnails/thumbnails/47x150-images-stories-1-weaving-macrame-5.jpg" TargetMode="External"/><Relationship Id="rId5" Type="http://schemas.openxmlformats.org/officeDocument/2006/relationships/image" Target="http://2spokes.com/plugins/content/mavikthumbnails/thumbnails/46x150-images-stories-1-weaving-macrame-3.jpg" TargetMode="External"/><Relationship Id="rId15" Type="http://schemas.openxmlformats.org/officeDocument/2006/relationships/image" Target="../media/image18.jpeg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hyperlink" Target="http://2spokes.com/images/stories/1/weaving%20macrame%205.jpg" TargetMode="External"/><Relationship Id="rId14" Type="http://schemas.openxmlformats.org/officeDocument/2006/relationships/hyperlink" Target="http://2spokes.com/images/stories/1/weaving%20macrame%206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69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63744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Техніка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макраме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Администратор\Desktop\#1]\fd46dda652f180f137129a8686856b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38100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62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69881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err="1" smtClean="0"/>
              <a:t>Способи</a:t>
            </a:r>
            <a:r>
              <a:rPr lang="ru-RU" sz="3200" dirty="0" smtClean="0"/>
              <a:t> </a:t>
            </a:r>
            <a:r>
              <a:rPr lang="ru-RU" sz="3200" dirty="0" err="1" smtClean="0"/>
              <a:t>застосування</a:t>
            </a:r>
            <a:r>
              <a:rPr lang="ru-RU" sz="3200" dirty="0" smtClean="0"/>
              <a:t> репсового </a:t>
            </a:r>
            <a:r>
              <a:rPr lang="ru-RU" sz="3200" dirty="0" err="1" smtClean="0"/>
              <a:t>вузла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0"/>
            <a:ext cx="5500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• </a:t>
            </a:r>
            <a:r>
              <a:rPr lang="ru-RU" sz="2000" dirty="0" err="1" smtClean="0">
                <a:solidFill>
                  <a:schemeClr val="bg1"/>
                </a:solidFill>
              </a:rPr>
              <a:t>Сітка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шахматка</a:t>
            </a:r>
            <a:r>
              <a:rPr lang="ru-RU" sz="2000" dirty="0" smtClean="0">
                <a:solidFill>
                  <a:schemeClr val="bg1"/>
                </a:solidFill>
              </a:rPr>
              <a:t>» -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ажурний</a:t>
            </a:r>
            <a:r>
              <a:rPr lang="ru-RU" sz="2000" dirty="0" smtClean="0">
                <a:solidFill>
                  <a:schemeClr val="bg1"/>
                </a:solidFill>
              </a:rPr>
              <a:t> узор,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плоских </a:t>
            </a:r>
            <a:r>
              <a:rPr lang="ru-RU" sz="2000" dirty="0" err="1" smtClean="0">
                <a:solidFill>
                  <a:schemeClr val="bg1"/>
                </a:solidFill>
              </a:rPr>
              <a:t>вузлів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розташованих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шаховому</a:t>
            </a:r>
            <a:r>
              <a:rPr lang="ru-RU" sz="2000" dirty="0" smtClean="0">
                <a:solidFill>
                  <a:schemeClr val="bg1"/>
                </a:solidFill>
              </a:rPr>
              <a:t> порядку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 • </a:t>
            </a:r>
            <a:r>
              <a:rPr lang="ru-RU" sz="2000" dirty="0" err="1" smtClean="0">
                <a:solidFill>
                  <a:schemeClr val="bg1"/>
                </a:solidFill>
              </a:rPr>
              <a:t>Піко</a:t>
            </a:r>
            <a:r>
              <a:rPr lang="ru-RU" sz="2000" dirty="0" smtClean="0">
                <a:solidFill>
                  <a:schemeClr val="bg1"/>
                </a:solidFill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повітряні</a:t>
            </a:r>
            <a:r>
              <a:rPr lang="ru-RU" sz="2000" dirty="0" smtClean="0">
                <a:solidFill>
                  <a:schemeClr val="bg1"/>
                </a:solidFill>
              </a:rPr>
              <a:t> петельки, </a:t>
            </a:r>
            <a:r>
              <a:rPr lang="ru-RU" sz="2000" dirty="0" err="1" smtClean="0">
                <a:solidFill>
                  <a:schemeClr val="bg1"/>
                </a:solidFill>
              </a:rPr>
              <a:t>сплетені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уздовж</a:t>
            </a:r>
            <a:r>
              <a:rPr lang="ru-RU" sz="2000" dirty="0" smtClean="0">
                <a:solidFill>
                  <a:schemeClr val="bg1"/>
                </a:solidFill>
              </a:rPr>
              <a:t> плоского шнура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• «Горошина», «</a:t>
            </a:r>
            <a:r>
              <a:rPr lang="ru-RU" sz="2000" dirty="0" err="1" smtClean="0">
                <a:solidFill>
                  <a:schemeClr val="bg1"/>
                </a:solidFill>
              </a:rPr>
              <a:t>ягідка</a:t>
            </a:r>
            <a:r>
              <a:rPr lang="ru-RU" sz="2000" dirty="0" smtClean="0">
                <a:solidFill>
                  <a:schemeClr val="bg1"/>
                </a:solidFill>
              </a:rPr>
              <a:t>»  -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рельєфна</a:t>
            </a:r>
            <a:r>
              <a:rPr lang="ru-RU" sz="2000" dirty="0" smtClean="0">
                <a:solidFill>
                  <a:schemeClr val="bg1"/>
                </a:solidFill>
              </a:rPr>
              <a:t> петля, яка </a:t>
            </a:r>
            <a:r>
              <a:rPr lang="ru-RU" sz="2000" dirty="0" err="1" smtClean="0">
                <a:solidFill>
                  <a:schemeClr val="bg1"/>
                </a:solidFill>
              </a:rPr>
              <a:t>виконується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згорнутого</a:t>
            </a:r>
            <a:r>
              <a:rPr lang="ru-RU" sz="2000" dirty="0" smtClean="0">
                <a:solidFill>
                  <a:schemeClr val="bg1"/>
                </a:solidFill>
              </a:rPr>
              <a:t> плоского шнура.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5" descr="Пико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1213" y="3000372"/>
            <a:ext cx="19827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929198"/>
            <a:ext cx="23050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071546"/>
            <a:ext cx="22320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62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42852"/>
            <a:ext cx="8034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Вироби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техніці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макраме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80724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4383072"/>
            <a:ext cx="7999437" cy="23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6281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285861"/>
            <a:ext cx="1587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11236"/>
            <a:ext cx="17637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141398"/>
            <a:ext cx="120808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357298"/>
            <a:ext cx="1728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2797161"/>
            <a:ext cx="18351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925498"/>
            <a:ext cx="11811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138" y="2654286"/>
            <a:ext cx="1241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2797161"/>
            <a:ext cx="20875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643423"/>
            <a:ext cx="20510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35375" y="2941623"/>
            <a:ext cx="18002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2588" y="4351323"/>
            <a:ext cx="24114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6825" y="4454511"/>
            <a:ext cx="12747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80063" y="2870186"/>
            <a:ext cx="1584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68538" y="4535473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6281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588" y="0"/>
            <a:ext cx="2665412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37063"/>
            <a:ext cx="19780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437063"/>
            <a:ext cx="242093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916113"/>
            <a:ext cx="1266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1989138"/>
            <a:ext cx="102711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0"/>
            <a:ext cx="1784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94468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773238"/>
            <a:ext cx="12477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7538" y="1989138"/>
            <a:ext cx="12192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1916113"/>
            <a:ext cx="1244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7175" y="0"/>
            <a:ext cx="23749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16688" y="4724400"/>
            <a:ext cx="223678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2500" y="5588000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62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428604"/>
            <a:ext cx="3140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виріб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C:\Users\Администратор\Desktop\Фото0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857364"/>
            <a:ext cx="9572659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42976" y="142852"/>
            <a:ext cx="7793037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err="1" smtClean="0">
                <a:latin typeface="Arial Black" pitchFamily="34" charset="0"/>
                <a:ea typeface="+mj-ea"/>
                <a:cs typeface="+mj-cs"/>
              </a:rPr>
              <a:t>Корисні</a:t>
            </a:r>
            <a:r>
              <a:rPr lang="ru-RU" sz="3600" b="1" dirty="0" smtClean="0"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600" b="1" dirty="0" err="1" smtClean="0">
                <a:latin typeface="Arial Black" pitchFamily="34" charset="0"/>
                <a:ea typeface="+mj-ea"/>
                <a:cs typeface="+mj-cs"/>
              </a:rPr>
              <a:t>поради</a:t>
            </a:r>
            <a:r>
              <a:rPr lang="ru-RU" sz="3600" b="1" dirty="0" smtClean="0">
                <a:latin typeface="Arial Black" pitchFamily="34" charset="0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Arial Black" pitchFamily="34" charset="0"/>
                <a:ea typeface="+mj-ea"/>
                <a:cs typeface="+mj-cs"/>
              </a:rPr>
              <a:t> Як </a:t>
            </a:r>
            <a:r>
              <a:rPr lang="ru-RU" sz="3600" b="1" dirty="0" err="1" smtClean="0">
                <a:latin typeface="Arial Black" pitchFamily="34" charset="0"/>
                <a:ea typeface="+mj-ea"/>
                <a:cs typeface="+mj-cs"/>
              </a:rPr>
              <a:t>розрахувати</a:t>
            </a:r>
            <a:r>
              <a:rPr lang="ru-RU" sz="3600" b="1" dirty="0" smtClean="0"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600" b="1" dirty="0" err="1" smtClean="0">
                <a:latin typeface="Arial Black" pitchFamily="34" charset="0"/>
                <a:ea typeface="+mj-ea"/>
                <a:cs typeface="+mj-cs"/>
              </a:rPr>
              <a:t>довжину</a:t>
            </a:r>
            <a:r>
              <a:rPr lang="ru-RU" sz="3600" b="1" dirty="0" smtClean="0">
                <a:latin typeface="Arial Black" pitchFamily="34" charset="0"/>
                <a:ea typeface="+mj-ea"/>
                <a:cs typeface="+mj-cs"/>
              </a:rPr>
              <a:t> нитки для початку </a:t>
            </a:r>
            <a:r>
              <a:rPr lang="ru-RU" sz="3600" b="1" dirty="0" err="1" smtClean="0">
                <a:latin typeface="Arial Black" pitchFamily="34" charset="0"/>
                <a:ea typeface="+mj-ea"/>
                <a:cs typeface="+mj-cs"/>
              </a:rPr>
              <a:t>плетіння</a:t>
            </a:r>
            <a:r>
              <a:rPr lang="ru-RU" sz="3600" b="1" dirty="0" smtClean="0">
                <a:latin typeface="Arial Black" pitchFamily="34" charset="0"/>
                <a:ea typeface="+mj-ea"/>
                <a:cs typeface="+mj-cs"/>
              </a:rPr>
              <a:t>?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74838"/>
            <a:ext cx="5929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Нитка, </a:t>
            </a:r>
            <a:r>
              <a:rPr lang="ru-RU" sz="2000" dirty="0" err="1" smtClean="0"/>
              <a:t>закріплена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, повинна бути в 4 рази </a:t>
            </a:r>
            <a:r>
              <a:rPr lang="ru-RU" sz="2000" dirty="0" err="1" smtClean="0"/>
              <a:t>довше</a:t>
            </a:r>
            <a:r>
              <a:rPr lang="ru-RU" sz="2000" dirty="0" smtClean="0"/>
              <a:t> готового </a:t>
            </a:r>
            <a:r>
              <a:rPr lang="ru-RU" sz="2000" dirty="0" err="1" smtClean="0"/>
              <a:t>виробу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</a:t>
            </a:r>
            <a:r>
              <a:rPr lang="ru-RU" sz="2000" dirty="0" err="1" smtClean="0"/>
              <a:t>закріпленні</a:t>
            </a:r>
            <a:r>
              <a:rPr lang="ru-RU" sz="2000" dirty="0" smtClean="0"/>
              <a:t> нитки на основу нитка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удвічі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Довжина</a:t>
            </a:r>
            <a:r>
              <a:rPr lang="ru-RU" sz="2000" dirty="0" smtClean="0"/>
              <a:t> нитки повинна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подвоїтися</a:t>
            </a:r>
            <a:r>
              <a:rPr lang="ru-RU" sz="2000" dirty="0" smtClean="0"/>
              <a:t> (4x2 = 8).</a:t>
            </a:r>
          </a:p>
          <a:p>
            <a:r>
              <a:rPr lang="ru-RU" sz="2000" dirty="0" smtClean="0"/>
              <a:t>Разом: нитка повинна бути в 8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довше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задуманого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1" name="Picture 3" descr="C:\Users\Администратор\Desktop\#1]\a854823363--ukrasheniya-makrame-braslet-serdtse-k-serdtsu-n5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500570"/>
            <a:ext cx="5072098" cy="226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62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857496"/>
            <a:ext cx="559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Дякуємо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690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214290"/>
            <a:ext cx="651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ж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макраме?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Администратор\Desktop\#1]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4714908" cy="31622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0800000" flipV="1">
            <a:off x="214282" y="1357298"/>
            <a:ext cx="62865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Макраме (фр. 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Macramé,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араб. -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Тасьма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бахрома,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мереживо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турецк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- Шарф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або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серветка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бахромою) -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техніка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вузликового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плетіння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59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Історія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виникнення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57364"/>
            <a:ext cx="5072066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вузликового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плетіння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зав'язування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сокирі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циновці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макраме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прийшло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VIII-IX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Сходу.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знали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Древньому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Ірані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Перу,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\Desktop\#1]\technique_of_weaving_small_knot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1744"/>
            <a:ext cx="424681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714488"/>
            <a:ext cx="5429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макраме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допоміг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вітрильний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флот.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моряки плели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зв'язували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обмотували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плетеними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покришками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кермові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колеса.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оригінальності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перейшли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ремесло - макраме.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Отримувані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візерунки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красою,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Недарма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макраме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плоский -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Геркулесових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04"/>
            <a:ext cx="59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Історія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виникнення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Администратор\Desktop\#1]\Delectables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4122448" cy="436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69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59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Історія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виникнення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65722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 наш час </a:t>
            </a:r>
            <a:r>
              <a:rPr lang="ru-RU" sz="2000" b="1" dirty="0" err="1" smtClean="0">
                <a:solidFill>
                  <a:schemeClr val="bg1"/>
                </a:solidFill>
              </a:rPr>
              <a:t>налічується</a:t>
            </a:r>
            <a:r>
              <a:rPr lang="ru-RU" sz="2000" b="1" dirty="0" smtClean="0">
                <a:solidFill>
                  <a:schemeClr val="bg1"/>
                </a:solidFill>
              </a:rPr>
              <a:t> 6 </a:t>
            </a:r>
            <a:r>
              <a:rPr lang="ru-RU" sz="2000" b="1" dirty="0" err="1" smtClean="0">
                <a:solidFill>
                  <a:schemeClr val="bg1"/>
                </a:solidFill>
              </a:rPr>
              <a:t>видів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вузликового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плетіння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сотні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всіляких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вузлів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Техніка</a:t>
            </a:r>
            <a:r>
              <a:rPr lang="ru-RU" sz="2000" b="1" dirty="0" smtClean="0">
                <a:solidFill>
                  <a:schemeClr val="bg1"/>
                </a:solidFill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</a:rPr>
              <a:t>Кавандоли</a:t>
            </a:r>
            <a:r>
              <a:rPr lang="ru-RU" sz="2000" b="1" dirty="0" smtClean="0">
                <a:solidFill>
                  <a:schemeClr val="bg1"/>
                </a:solidFill>
              </a:rPr>
              <a:t>»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відома</a:t>
            </a:r>
            <a:r>
              <a:rPr lang="ru-RU" sz="2000" b="1" dirty="0" smtClean="0">
                <a:solidFill>
                  <a:schemeClr val="bg1"/>
                </a:solidFill>
              </a:rPr>
              <a:t> як «</a:t>
            </a:r>
            <a:r>
              <a:rPr lang="ru-RU" sz="2000" b="1" dirty="0" err="1" smtClean="0">
                <a:solidFill>
                  <a:schemeClr val="bg1"/>
                </a:solidFill>
              </a:rPr>
              <a:t>гобеленове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плетіння</a:t>
            </a:r>
            <a:r>
              <a:rPr lang="ru-RU" sz="2000" b="1" dirty="0" smtClean="0">
                <a:solidFill>
                  <a:schemeClr val="bg1"/>
                </a:solidFill>
              </a:rPr>
              <a:t>». У 15 </a:t>
            </a:r>
            <a:r>
              <a:rPr lang="ru-RU" sz="2000" b="1" dirty="0" err="1" smtClean="0">
                <a:solidFill>
                  <a:schemeClr val="bg1"/>
                </a:solidFill>
              </a:rPr>
              <a:t>столітті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одній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італійських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шкіл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місті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Турині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відкрилася</a:t>
            </a:r>
            <a:r>
              <a:rPr lang="ru-RU" sz="2000" b="1" dirty="0" smtClean="0">
                <a:solidFill>
                  <a:schemeClr val="bg1"/>
                </a:solidFill>
              </a:rPr>
              <a:t> школа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макраме. Вона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називалася</a:t>
            </a:r>
            <a:r>
              <a:rPr lang="ru-RU" sz="2000" b="1" dirty="0" smtClean="0">
                <a:solidFill>
                  <a:schemeClr val="bg1"/>
                </a:solidFill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</a:rPr>
              <a:t>Будинок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сонця</a:t>
            </a:r>
            <a:r>
              <a:rPr lang="ru-RU" sz="2000" b="1" dirty="0" smtClean="0">
                <a:solidFill>
                  <a:schemeClr val="bg1"/>
                </a:solidFill>
              </a:rPr>
              <a:t>». У </a:t>
            </a:r>
            <a:r>
              <a:rPr lang="ru-RU" sz="2000" b="1" dirty="0" err="1" smtClean="0">
                <a:solidFill>
                  <a:schemeClr val="bg1"/>
                </a:solidFill>
              </a:rPr>
              <a:t>ній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викладала</a:t>
            </a:r>
            <a:r>
              <a:rPr lang="ru-RU" sz="2000" b="1" dirty="0" smtClean="0">
                <a:solidFill>
                  <a:schemeClr val="bg1"/>
                </a:solidFill>
              </a:rPr>
              <a:t> Валентина </a:t>
            </a:r>
            <a:r>
              <a:rPr lang="ru-RU" sz="2000" b="1" dirty="0" err="1" smtClean="0">
                <a:solidFill>
                  <a:schemeClr val="bg1"/>
                </a:solidFill>
              </a:rPr>
              <a:t>Кавандоли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навчаючи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дітей</a:t>
            </a:r>
            <a:r>
              <a:rPr lang="ru-RU" sz="2000" b="1" dirty="0" smtClean="0">
                <a:solidFill>
                  <a:schemeClr val="bg1"/>
                </a:solidFill>
              </a:rPr>
              <a:t> 5-6 </a:t>
            </a:r>
            <a:r>
              <a:rPr lang="ru-RU" sz="2000" b="1" dirty="0" err="1" smtClean="0">
                <a:solidFill>
                  <a:schemeClr val="bg1"/>
                </a:solidFill>
              </a:rPr>
              <a:t>років</a:t>
            </a:r>
            <a:r>
              <a:rPr lang="ru-RU" sz="2000" b="1" dirty="0" smtClean="0">
                <a:solidFill>
                  <a:schemeClr val="bg1"/>
                </a:solidFill>
              </a:rPr>
              <a:t> плести </a:t>
            </a:r>
            <a:r>
              <a:rPr lang="ru-RU" sz="2000" b="1" dirty="0" err="1" smtClean="0">
                <a:solidFill>
                  <a:schemeClr val="bg1"/>
                </a:solidFill>
              </a:rPr>
              <a:t>гаманці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сумочки. </a:t>
            </a:r>
            <a:r>
              <a:rPr lang="ru-RU" sz="2000" b="1" dirty="0" err="1" smtClean="0">
                <a:solidFill>
                  <a:schemeClr val="bg1"/>
                </a:solidFill>
              </a:rPr>
              <a:t>Саме</a:t>
            </a:r>
            <a:r>
              <a:rPr lang="ru-RU" sz="2000" b="1" dirty="0" smtClean="0">
                <a:solidFill>
                  <a:schemeClr val="bg1"/>
                </a:solidFill>
              </a:rPr>
              <a:t> вона придумала </a:t>
            </a:r>
            <a:r>
              <a:rPr lang="ru-RU" sz="2000" b="1" dirty="0" err="1" smtClean="0">
                <a:solidFill>
                  <a:schemeClr val="bg1"/>
                </a:solidFill>
              </a:rPr>
              <a:t>щільне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плетіння</a:t>
            </a:r>
            <a:r>
              <a:rPr lang="ru-RU" sz="2000" b="1" dirty="0" smtClean="0">
                <a:solidFill>
                  <a:schemeClr val="bg1"/>
                </a:solidFill>
              </a:rPr>
              <a:t> в два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кольорів</a:t>
            </a:r>
            <a:r>
              <a:rPr lang="ru-RU" sz="2000" b="1" dirty="0" smtClean="0">
                <a:solidFill>
                  <a:schemeClr val="bg1"/>
                </a:solidFill>
              </a:rPr>
              <a:t>, яке </a:t>
            </a:r>
            <a:r>
              <a:rPr lang="ru-RU" sz="2000" b="1" dirty="0" err="1" smtClean="0">
                <a:solidFill>
                  <a:schemeClr val="bg1"/>
                </a:solidFill>
              </a:rPr>
              <a:t>тепер</a:t>
            </a:r>
            <a:r>
              <a:rPr lang="ru-RU" sz="2000" b="1" dirty="0" smtClean="0">
                <a:solidFill>
                  <a:schemeClr val="bg1"/>
                </a:solidFill>
              </a:rPr>
              <a:t> так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sz="2000" b="1" dirty="0" smtClean="0">
                <a:solidFill>
                  <a:schemeClr val="bg1"/>
                </a:solidFill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</a:rPr>
              <a:t>Кавандоли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Гобеленовим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плетиво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000" b="1" dirty="0" smtClean="0">
                <a:solidFill>
                  <a:schemeClr val="bg1"/>
                </a:solidFill>
              </a:rPr>
              <a:t> за </a:t>
            </a:r>
            <a:r>
              <a:rPr lang="ru-RU" sz="2000" b="1" dirty="0" err="1" smtClean="0">
                <a:solidFill>
                  <a:schemeClr val="bg1"/>
                </a:solidFill>
              </a:rPr>
              <a:t>схожість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фактури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одержуваного</a:t>
            </a:r>
            <a:r>
              <a:rPr lang="ru-RU" sz="2000" b="1" dirty="0" smtClean="0">
                <a:solidFill>
                  <a:schemeClr val="bg1"/>
                </a:solidFill>
              </a:rPr>
              <a:t> полотна </a:t>
            </a:r>
            <a:r>
              <a:rPr lang="ru-RU" sz="2000" b="1" dirty="0" err="1" smtClean="0">
                <a:solidFill>
                  <a:schemeClr val="bg1"/>
                </a:solidFill>
              </a:rPr>
              <a:t>зі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справжнім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тканим</a:t>
            </a:r>
            <a:r>
              <a:rPr lang="ru-RU" sz="2000" b="1" dirty="0" smtClean="0">
                <a:solidFill>
                  <a:schemeClr val="bg1"/>
                </a:solidFill>
              </a:rPr>
              <a:t> гобеленом. Полотно </a:t>
            </a:r>
            <a:r>
              <a:rPr lang="ru-RU" sz="2000" b="1" dirty="0" err="1" smtClean="0">
                <a:solidFill>
                  <a:schemeClr val="bg1"/>
                </a:solidFill>
              </a:rPr>
              <a:t>Кавандоли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виглядає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тим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красивіше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ефективніше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ніж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меншої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товщини</a:t>
            </a:r>
            <a:r>
              <a:rPr lang="ru-RU" sz="2000" b="1" dirty="0" smtClean="0">
                <a:solidFill>
                  <a:schemeClr val="bg1"/>
                </a:solidFill>
              </a:rPr>
              <a:t> нитки </a:t>
            </a:r>
            <a:r>
              <a:rPr lang="ru-RU" sz="2000" b="1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 err="1" smtClean="0">
                <a:solidFill>
                  <a:schemeClr val="bg1"/>
                </a:solidFill>
              </a:rPr>
              <a:t>плетінні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Администратор\Desktop\#1]\62997708_c7d0f3ab5b92742da51449e8764e94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1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/>
              <a:t>Інструменти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пристосування</a:t>
            </a:r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3676650" cy="5083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err="1" smtClean="0">
                <a:solidFill>
                  <a:srgbClr val="990000"/>
                </a:solidFill>
              </a:rPr>
              <a:t>Важка</a:t>
            </a:r>
            <a:r>
              <a:rPr lang="ru-RU" sz="2400" b="1" i="1" dirty="0" smtClean="0">
                <a:solidFill>
                  <a:srgbClr val="990000"/>
                </a:solidFill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довгаста</a:t>
            </a:r>
            <a:r>
              <a:rPr lang="ru-RU" sz="2400" b="1" i="1" dirty="0" smtClean="0">
                <a:solidFill>
                  <a:srgbClr val="990000"/>
                </a:solidFill>
              </a:rPr>
              <a:t> подушка (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поролонова</a:t>
            </a:r>
            <a:r>
              <a:rPr lang="ru-RU" sz="2400" b="1" i="1" dirty="0" smtClean="0">
                <a:solidFill>
                  <a:srgbClr val="990000"/>
                </a:solidFill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подушка</a:t>
            </a:r>
            <a:r>
              <a:rPr lang="ru-RU" sz="2400" b="1" i="1" dirty="0" smtClean="0">
                <a:solidFill>
                  <a:srgbClr val="990000"/>
                </a:solidFill>
              </a:rPr>
              <a:t>,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дерев'яний</a:t>
            </a:r>
            <a:r>
              <a:rPr lang="ru-RU" sz="2400" b="1" i="1" dirty="0" smtClean="0">
                <a:solidFill>
                  <a:srgbClr val="990000"/>
                </a:solidFill>
              </a:rPr>
              <a:t> брус)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990000"/>
                </a:solidFill>
              </a:rPr>
              <a:t>шпильки,</a:t>
            </a:r>
          </a:p>
          <a:p>
            <a:pPr>
              <a:lnSpc>
                <a:spcPct val="90000"/>
              </a:lnSpc>
            </a:pPr>
            <a:r>
              <a:rPr lang="ru-RU" sz="2400" b="1" i="1" dirty="0" err="1" smtClean="0">
                <a:solidFill>
                  <a:srgbClr val="990000"/>
                </a:solidFill>
              </a:rPr>
              <a:t>ножиці</a:t>
            </a:r>
            <a:r>
              <a:rPr lang="ru-RU" sz="2400" b="1" i="1" dirty="0" smtClean="0">
                <a:solidFill>
                  <a:srgbClr val="990000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400" b="1" i="1" dirty="0" err="1" smtClean="0">
                <a:solidFill>
                  <a:srgbClr val="990000"/>
                </a:solidFill>
              </a:rPr>
              <a:t>сантиметрова</a:t>
            </a:r>
            <a:r>
              <a:rPr lang="ru-RU" sz="2400" b="1" i="1" dirty="0" smtClean="0">
                <a:solidFill>
                  <a:srgbClr val="990000"/>
                </a:solidFill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стрічка</a:t>
            </a:r>
            <a:r>
              <a:rPr lang="ru-RU" sz="2400" b="1" i="1" dirty="0" smtClean="0">
                <a:solidFill>
                  <a:srgbClr val="990000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990000"/>
                </a:solidFill>
              </a:rPr>
              <a:t>тонкий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і</a:t>
            </a:r>
            <a:r>
              <a:rPr lang="ru-RU" sz="2400" b="1" i="1" dirty="0" smtClean="0">
                <a:solidFill>
                  <a:srgbClr val="990000"/>
                </a:solidFill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товстий</a:t>
            </a:r>
            <a:r>
              <a:rPr lang="ru-RU" sz="2400" b="1" i="1" dirty="0" smtClean="0">
                <a:solidFill>
                  <a:srgbClr val="990000"/>
                </a:solidFill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в'язальні</a:t>
            </a:r>
            <a:r>
              <a:rPr lang="ru-RU" sz="2400" b="1" i="1" dirty="0" smtClean="0">
                <a:solidFill>
                  <a:srgbClr val="990000"/>
                </a:solidFill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гачки</a:t>
            </a:r>
            <a:r>
              <a:rPr lang="ru-RU" sz="2400" b="1" i="1" dirty="0" smtClean="0">
                <a:solidFill>
                  <a:srgbClr val="990000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990000"/>
                </a:solidFill>
              </a:rPr>
              <a:t>клей.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pic>
        <p:nvPicPr>
          <p:cNvPr id="47108" name="Picture 4" descr="r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989138"/>
            <a:ext cx="20288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ri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789363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916113"/>
            <a:ext cx="18002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5516563"/>
            <a:ext cx="25558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716338"/>
            <a:ext cx="952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6381750"/>
            <a:ext cx="1809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6909" cy="6858000"/>
          </a:xfrm>
          <a:prstGeom prst="rect">
            <a:avLst/>
          </a:prstGeom>
          <a:noFill/>
        </p:spPr>
      </p:pic>
      <p:pic>
        <p:nvPicPr>
          <p:cNvPr id="5" name="Picture 4" descr="ri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10" y="2428868"/>
            <a:ext cx="392909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214290"/>
            <a:ext cx="628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Способи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навішування</a:t>
            </a:r>
            <a:r>
              <a:rPr lang="ru-RU" sz="4000" dirty="0" smtClean="0">
                <a:solidFill>
                  <a:schemeClr val="bg1"/>
                </a:solidFill>
              </a:rPr>
              <a:t> ниток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643050"/>
            <a:ext cx="49291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• Перший </a:t>
            </a:r>
            <a:r>
              <a:rPr lang="ru-RU" sz="1400" b="1" dirty="0" err="1" smtClean="0"/>
              <a:t>спосіб</a:t>
            </a:r>
            <a:r>
              <a:rPr lang="ru-RU" sz="1400" b="1" dirty="0" smtClean="0"/>
              <a:t> (замочком вперед). </a:t>
            </a:r>
            <a:r>
              <a:rPr lang="ru-RU" sz="1400" b="1" dirty="0" err="1" smtClean="0"/>
              <a:t>Складіть</a:t>
            </a:r>
            <a:r>
              <a:rPr lang="ru-RU" sz="1400" b="1" dirty="0" smtClean="0"/>
              <a:t> нитку </a:t>
            </a:r>
            <a:r>
              <a:rPr lang="ru-RU" sz="1400" b="1" dirty="0" err="1" smtClean="0"/>
              <a:t>навпіл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покладіть</a:t>
            </a:r>
            <a:r>
              <a:rPr lang="ru-RU" sz="1400" b="1" dirty="0" smtClean="0"/>
              <a:t> на основу петлею </a:t>
            </a:r>
            <a:r>
              <a:rPr lang="ru-RU" sz="1400" b="1" dirty="0" err="1" smtClean="0"/>
              <a:t>вгору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Перегніть</a:t>
            </a:r>
            <a:r>
              <a:rPr lang="ru-RU" sz="1400" b="1" dirty="0" smtClean="0"/>
              <a:t> петлю назад за основу, </a:t>
            </a:r>
            <a:r>
              <a:rPr lang="ru-RU" sz="1400" b="1" dirty="0" err="1" smtClean="0"/>
              <a:t>простягніть</a:t>
            </a:r>
            <a:r>
              <a:rPr lang="ru-RU" sz="1400" b="1" dirty="0" smtClean="0"/>
              <a:t> в петлю 2 </a:t>
            </a:r>
            <a:r>
              <a:rPr lang="ru-RU" sz="1400" b="1" dirty="0" err="1" smtClean="0"/>
              <a:t>кінця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затягніть</a:t>
            </a:r>
            <a:r>
              <a:rPr lang="ru-RU" sz="1400" b="1" dirty="0" smtClean="0"/>
              <a:t> петлю, </a:t>
            </a:r>
            <a:r>
              <a:rPr lang="ru-RU" sz="1400" b="1" dirty="0" err="1" smtClean="0"/>
              <a:t>потягнувши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обидва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кінці</a:t>
            </a:r>
            <a:r>
              <a:rPr lang="ru-RU" sz="1400" b="1" dirty="0" smtClean="0"/>
              <a:t> вниз.</a:t>
            </a:r>
          </a:p>
          <a:p>
            <a:r>
              <a:rPr lang="ru-RU" sz="1400" b="1" dirty="0" smtClean="0"/>
              <a:t>      (Горизонтальна перекладина </a:t>
            </a:r>
            <a:r>
              <a:rPr lang="ru-RU" sz="1400" b="1" dirty="0" err="1" smtClean="0"/>
              <a:t>петлі</a:t>
            </a:r>
            <a:r>
              <a:rPr lang="ru-RU" sz="1400" b="1" dirty="0" smtClean="0"/>
              <a:t> буде на </a:t>
            </a:r>
            <a:r>
              <a:rPr lang="ru-RU" sz="1400" b="1" dirty="0" err="1" smtClean="0"/>
              <a:t>лицьовій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стороні</a:t>
            </a:r>
            <a:r>
              <a:rPr lang="ru-RU" sz="1400" b="1" dirty="0" smtClean="0"/>
              <a:t> набору)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• </a:t>
            </a:r>
            <a:r>
              <a:rPr lang="ru-RU" sz="1400" b="1" dirty="0" err="1" smtClean="0"/>
              <a:t>Другий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спосіб</a:t>
            </a:r>
            <a:r>
              <a:rPr lang="ru-RU" sz="1400" b="1" dirty="0" smtClean="0"/>
              <a:t> (замочком тому). </a:t>
            </a:r>
            <a:r>
              <a:rPr lang="ru-RU" sz="1400" b="1" dirty="0" err="1" smtClean="0"/>
              <a:t>Складіть</a:t>
            </a:r>
            <a:r>
              <a:rPr lang="ru-RU" sz="1400" b="1" dirty="0" smtClean="0"/>
              <a:t> другу нитку </a:t>
            </a:r>
            <a:r>
              <a:rPr lang="ru-RU" sz="1400" b="1" dirty="0" err="1" smtClean="0"/>
              <a:t>навпіл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підкладіть</a:t>
            </a:r>
            <a:r>
              <a:rPr lang="ru-RU" sz="1400" b="1" dirty="0" smtClean="0"/>
              <a:t> петлею </a:t>
            </a:r>
            <a:r>
              <a:rPr lang="ru-RU" sz="1400" b="1" dirty="0" err="1" smtClean="0"/>
              <a:t>вгору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</a:t>
            </a:r>
            <a:r>
              <a:rPr lang="ru-RU" sz="1400" b="1" dirty="0" smtClean="0"/>
              <a:t> основу, </a:t>
            </a:r>
            <a:r>
              <a:rPr lang="ru-RU" sz="1400" b="1" dirty="0" err="1" smtClean="0"/>
              <a:t>перегніть</a:t>
            </a:r>
            <a:r>
              <a:rPr lang="ru-RU" sz="1400" b="1" dirty="0" smtClean="0"/>
              <a:t> петлю вперед на основу, </a:t>
            </a:r>
            <a:r>
              <a:rPr lang="ru-RU" sz="1400" b="1" dirty="0" err="1" smtClean="0"/>
              <a:t>потім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протягніть</a:t>
            </a:r>
            <a:r>
              <a:rPr lang="ru-RU" sz="1400" b="1" dirty="0" smtClean="0"/>
              <a:t> 2 </a:t>
            </a:r>
            <a:r>
              <a:rPr lang="ru-RU" sz="1400" b="1" dirty="0" err="1" smtClean="0"/>
              <a:t>кінця</a:t>
            </a:r>
            <a:r>
              <a:rPr lang="ru-RU" sz="1400" b="1" dirty="0" smtClean="0"/>
              <a:t> в петлю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затягніть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її</a:t>
            </a:r>
            <a:r>
              <a:rPr lang="ru-RU" sz="1400" b="1" dirty="0" smtClean="0"/>
              <a:t> (перекладина </a:t>
            </a:r>
            <a:r>
              <a:rPr lang="ru-RU" sz="1400" b="1" dirty="0" err="1" smtClean="0"/>
              <a:t>петлі</a:t>
            </a:r>
            <a:r>
              <a:rPr lang="ru-RU" sz="1400" b="1" dirty="0" smtClean="0"/>
              <a:t> буде на </a:t>
            </a:r>
            <a:r>
              <a:rPr lang="ru-RU" sz="1400" b="1" dirty="0" err="1" smtClean="0"/>
              <a:t>вивороті</a:t>
            </a:r>
            <a:r>
              <a:rPr lang="ru-RU" sz="1400" b="1" dirty="0" smtClean="0"/>
              <a:t>)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• </a:t>
            </a:r>
            <a:r>
              <a:rPr lang="ru-RU" sz="1400" b="1" dirty="0" err="1" smtClean="0"/>
              <a:t>Третій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спосіб</a:t>
            </a:r>
            <a:r>
              <a:rPr lang="ru-RU" sz="1400" b="1" dirty="0" smtClean="0"/>
              <a:t> (</a:t>
            </a:r>
            <a:r>
              <a:rPr lang="ru-RU" sz="1400" b="1" dirty="0" err="1" smtClean="0"/>
              <a:t>круглий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навіс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розширене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або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розтягнуте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кріплення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навіс</a:t>
            </a:r>
            <a:r>
              <a:rPr lang="ru-RU" sz="1400" b="1" dirty="0" smtClean="0"/>
              <a:t> нитки </a:t>
            </a:r>
            <a:r>
              <a:rPr lang="ru-RU" sz="1400" b="1" dirty="0" err="1" smtClean="0"/>
              <a:t>репсовим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вузлом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подвійна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навішування</a:t>
            </a:r>
            <a:r>
              <a:rPr lang="ru-RU" sz="1400" b="1" dirty="0" smtClean="0"/>
              <a:t>). </a:t>
            </a:r>
            <a:r>
              <a:rPr lang="ru-RU" sz="1400" b="1" dirty="0" err="1" smtClean="0"/>
              <a:t>Спочатку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закріпіть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складену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навпіл</a:t>
            </a:r>
            <a:r>
              <a:rPr lang="ru-RU" sz="1400" b="1" dirty="0" smtClean="0"/>
              <a:t> нитку другим способом, </a:t>
            </a:r>
            <a:r>
              <a:rPr lang="ru-RU" sz="1400" b="1" dirty="0" err="1" smtClean="0"/>
              <a:t>потім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окремо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кожним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кінцем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виконайте</a:t>
            </a:r>
            <a:r>
              <a:rPr lang="ru-RU" sz="1400" b="1" dirty="0" smtClean="0"/>
              <a:t> по одному витку: накиньте </a:t>
            </a:r>
            <a:r>
              <a:rPr lang="ru-RU" sz="1400" b="1" dirty="0" err="1" smtClean="0"/>
              <a:t>кінець</a:t>
            </a:r>
            <a:r>
              <a:rPr lang="ru-RU" sz="1400" b="1" dirty="0" smtClean="0"/>
              <a:t> на основу, </a:t>
            </a:r>
            <a:r>
              <a:rPr lang="ru-RU" sz="1400" b="1" dirty="0" err="1" smtClean="0"/>
              <a:t>обігніть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її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витягніть</a:t>
            </a:r>
            <a:r>
              <a:rPr lang="ru-RU" sz="1400" b="1" dirty="0" smtClean="0"/>
              <a:t> поверх </a:t>
            </a:r>
            <a:r>
              <a:rPr lang="ru-RU" sz="1400" b="1" dirty="0" err="1" smtClean="0"/>
              <a:t>утворилася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петлі</a:t>
            </a:r>
            <a:r>
              <a:rPr lang="ru-RU" sz="1400" b="1" dirty="0" smtClean="0"/>
              <a:t> (</a:t>
            </a:r>
            <a:r>
              <a:rPr lang="ru-RU" sz="1400" b="1" dirty="0" err="1" smtClean="0"/>
              <a:t>перекладинки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будуть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вивороті</a:t>
            </a:r>
            <a:r>
              <a:rPr lang="ru-RU" sz="1400" b="1" dirty="0" smtClean="0"/>
              <a:t>)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• </a:t>
            </a:r>
            <a:r>
              <a:rPr lang="ru-RU" sz="1400" b="1" dirty="0" err="1" smtClean="0"/>
              <a:t>Робочі</a:t>
            </a:r>
            <a:r>
              <a:rPr lang="ru-RU" sz="1400" b="1" dirty="0" smtClean="0"/>
              <a:t> нитки - </a:t>
            </a:r>
            <a:r>
              <a:rPr lang="ru-RU" sz="1400" b="1" dirty="0" err="1" smtClean="0"/>
              <a:t>це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нитки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якими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плетуть</a:t>
            </a:r>
            <a:r>
              <a:rPr lang="ru-RU" sz="1400" b="1" dirty="0" smtClean="0"/>
              <a:t>.</a:t>
            </a:r>
          </a:p>
          <a:p>
            <a:r>
              <a:rPr lang="ru-RU" sz="1400" b="1" dirty="0" err="1" smtClean="0"/>
              <a:t>Вузлові</a:t>
            </a:r>
            <a:r>
              <a:rPr lang="ru-RU" sz="1400" b="1" dirty="0" smtClean="0"/>
              <a:t> нитки - </a:t>
            </a:r>
            <a:r>
              <a:rPr lang="ru-RU" sz="1400" b="1" dirty="0" err="1" smtClean="0"/>
              <a:t>це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нитки</a:t>
            </a:r>
            <a:r>
              <a:rPr lang="ru-RU" sz="1400" b="1" dirty="0" smtClean="0"/>
              <a:t>, на </a:t>
            </a:r>
            <a:r>
              <a:rPr lang="ru-RU" sz="1400" b="1" dirty="0" err="1" smtClean="0"/>
              <a:t>які</a:t>
            </a:r>
            <a:r>
              <a:rPr lang="ru-RU" sz="1400" b="1" dirty="0" smtClean="0"/>
              <a:t> наплетается </a:t>
            </a:r>
            <a:r>
              <a:rPr lang="ru-RU" sz="1400" b="1" dirty="0" err="1" smtClean="0"/>
              <a:t>вузли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Вузлові</a:t>
            </a:r>
            <a:r>
              <a:rPr lang="ru-RU" sz="1400" b="1" dirty="0" smtClean="0"/>
              <a:t> нитки </a:t>
            </a:r>
            <a:r>
              <a:rPr lang="ru-RU" sz="1400" b="1" dirty="0" err="1" smtClean="0"/>
              <a:t>завжди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повинні</a:t>
            </a:r>
            <a:r>
              <a:rPr lang="ru-RU" sz="1400" b="1" dirty="0" smtClean="0"/>
              <a:t> бути туго </a:t>
            </a:r>
            <a:r>
              <a:rPr lang="ru-RU" sz="1400" b="1" dirty="0" err="1" smtClean="0"/>
              <a:t>натягнуті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54548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err="1" smtClean="0"/>
              <a:t>Плоскі</a:t>
            </a:r>
            <a:r>
              <a:rPr lang="ru-RU" sz="2800" dirty="0" smtClean="0"/>
              <a:t> </a:t>
            </a:r>
            <a:r>
              <a:rPr lang="ru-RU" sz="2800" dirty="0" err="1" smtClean="0"/>
              <a:t>вузли</a:t>
            </a:r>
            <a:r>
              <a:rPr lang="ru-RU" sz="2800" dirty="0" smtClean="0"/>
              <a:t> - «</a:t>
            </a:r>
            <a:r>
              <a:rPr lang="ru-RU" sz="2800" dirty="0" err="1" smtClean="0"/>
              <a:t>Геркулесові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вузли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071678"/>
            <a:ext cx="578646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 • </a:t>
            </a:r>
            <a:r>
              <a:rPr lang="ru-RU" sz="2000" dirty="0" err="1" smtClean="0"/>
              <a:t>Одинарний</a:t>
            </a:r>
            <a:r>
              <a:rPr lang="ru-RU" sz="2000" dirty="0" smtClean="0"/>
              <a:t> плоский </a:t>
            </a:r>
            <a:r>
              <a:rPr lang="ru-RU" sz="2000" dirty="0" err="1" smtClean="0"/>
              <a:t>вузол</a:t>
            </a:r>
            <a:r>
              <a:rPr lang="ru-RU" sz="2000" dirty="0" smtClean="0"/>
              <a:t> (полуузел)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лівим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правим.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плетіння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виходить</a:t>
            </a:r>
            <a:r>
              <a:rPr lang="ru-RU" sz="2000" dirty="0" smtClean="0"/>
              <a:t> кручений шнур.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Подвійний</a:t>
            </a:r>
            <a:r>
              <a:rPr lang="ru-RU" sz="2000" dirty="0" smtClean="0"/>
              <a:t> плоский </a:t>
            </a:r>
            <a:r>
              <a:rPr lang="ru-RU" sz="2000" dirty="0" err="1" smtClean="0"/>
              <a:t>вузол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лівого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правого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навпаки</a:t>
            </a:r>
            <a:r>
              <a:rPr lang="ru-RU" sz="2000" dirty="0" smtClean="0"/>
              <a:t>) </a:t>
            </a:r>
            <a:r>
              <a:rPr lang="ru-RU" sz="2000" dirty="0" err="1" smtClean="0"/>
              <a:t>полуузлов</a:t>
            </a:r>
            <a:r>
              <a:rPr lang="ru-RU" sz="2000" dirty="0" smtClean="0"/>
              <a:t>. </a:t>
            </a:r>
            <a:r>
              <a:rPr lang="ru-RU" sz="2000" dirty="0" err="1" smtClean="0"/>
              <a:t>Подвійні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плоскі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вузли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</a:t>
            </a:r>
            <a:endParaRPr lang="ru-RU" sz="2000" dirty="0"/>
          </a:p>
        </p:txBody>
      </p:sp>
      <p:pic>
        <p:nvPicPr>
          <p:cNvPr id="7" name="Picture 10" descr="Одинарный плоский узел (полуузел)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71472" y="2000240"/>
            <a:ext cx="802550" cy="1571612"/>
          </a:xfrm>
          <a:prstGeom prst="rect">
            <a:avLst/>
          </a:prstGeom>
          <a:noFill/>
        </p:spPr>
      </p:pic>
      <p:pic>
        <p:nvPicPr>
          <p:cNvPr id="8" name="Picture 9" descr="Одинарный плоский узел (полуузел) 1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71472" y="285728"/>
            <a:ext cx="723900" cy="1428750"/>
          </a:xfrm>
          <a:prstGeom prst="rect">
            <a:avLst/>
          </a:prstGeom>
          <a:noFill/>
        </p:spPr>
      </p:pic>
      <p:pic>
        <p:nvPicPr>
          <p:cNvPr id="9" name="Picture 8" descr="Одинарный плоский узел (полуузел) 2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714744" y="4994223"/>
            <a:ext cx="857255" cy="1863777"/>
          </a:xfrm>
          <a:prstGeom prst="rect">
            <a:avLst/>
          </a:prstGeom>
          <a:noFill/>
        </p:spPr>
      </p:pic>
      <p:pic>
        <p:nvPicPr>
          <p:cNvPr id="10" name="Picture 14" descr="Двойной плоский узел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10" y="4214818"/>
            <a:ext cx="7191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Двойной плоский узел 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86050" y="1071546"/>
            <a:ext cx="3571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Презентації\Фони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-1" y="142852"/>
            <a:ext cx="621507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Варіанти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застосування</a:t>
            </a:r>
            <a:r>
              <a:rPr lang="ru-RU" sz="3200" b="1" dirty="0" smtClean="0"/>
              <a:t> репсового </a:t>
            </a:r>
            <a:r>
              <a:rPr lang="ru-RU" sz="3200" b="1" dirty="0" err="1" smtClean="0"/>
              <a:t>вузла</a:t>
            </a:r>
            <a:endParaRPr lang="ru-RU" sz="3200" b="1" dirty="0"/>
          </a:p>
        </p:txBody>
      </p:sp>
      <p:pic>
        <p:nvPicPr>
          <p:cNvPr id="6" name="Picture 4" descr="ris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193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is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773238"/>
            <a:ext cx="2247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844675"/>
            <a:ext cx="2159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ris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7750"/>
            <a:ext cx="215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ris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926013"/>
            <a:ext cx="1944688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ris6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4914900"/>
            <a:ext cx="4381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ris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1050" y="3068638"/>
            <a:ext cx="16129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ris65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3213100"/>
            <a:ext cx="15986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ris6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3141663"/>
            <a:ext cx="17287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1916113"/>
            <a:ext cx="13255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35713" y="260350"/>
            <a:ext cx="280828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506</Words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Інструменти і пристосування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Zhidachin Andriy</dc:creator>
  <cp:lastModifiedBy>BEST</cp:lastModifiedBy>
  <cp:revision>8</cp:revision>
  <dcterms:created xsi:type="dcterms:W3CDTF">2014-12-09T18:46:06Z</dcterms:created>
  <dcterms:modified xsi:type="dcterms:W3CDTF">2015-02-22T17:08:30Z</dcterms:modified>
</cp:coreProperties>
</file>