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9"/>
  </p:notesMasterIdLst>
  <p:sldIdLst>
    <p:sldId id="258" r:id="rId2"/>
    <p:sldId id="257" r:id="rId3"/>
    <p:sldId id="259" r:id="rId4"/>
    <p:sldId id="262" r:id="rId5"/>
    <p:sldId id="263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BC041E"/>
    <a:srgbClr val="F779C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16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8D1E9-2B53-4613-A89C-076FDE4D43EA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FD6A1-4BF3-433A-A660-B8337A0997E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FD6A1-4BF3-433A-A660-B8337A0997EC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B4F40CB-F8CE-48AE-8C0F-E2E0A9C2F746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74745FB-7F3C-4359-B351-371F34B0A32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40CB-F8CE-48AE-8C0F-E2E0A9C2F746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745FB-7F3C-4359-B351-371F34B0A3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40CB-F8CE-48AE-8C0F-E2E0A9C2F746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745FB-7F3C-4359-B351-371F34B0A3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B4F40CB-F8CE-48AE-8C0F-E2E0A9C2F746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74745FB-7F3C-4359-B351-371F34B0A32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B4F40CB-F8CE-48AE-8C0F-E2E0A9C2F746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74745FB-7F3C-4359-B351-371F34B0A32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40CB-F8CE-48AE-8C0F-E2E0A9C2F746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745FB-7F3C-4359-B351-371F34B0A32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40CB-F8CE-48AE-8C0F-E2E0A9C2F746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745FB-7F3C-4359-B351-371F34B0A32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4F40CB-F8CE-48AE-8C0F-E2E0A9C2F746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74745FB-7F3C-4359-B351-371F34B0A32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40CB-F8CE-48AE-8C0F-E2E0A9C2F746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745FB-7F3C-4359-B351-371F34B0A3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B4F40CB-F8CE-48AE-8C0F-E2E0A9C2F746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74745FB-7F3C-4359-B351-371F34B0A321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4F40CB-F8CE-48AE-8C0F-E2E0A9C2F746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74745FB-7F3C-4359-B351-371F34B0A321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B4F40CB-F8CE-48AE-8C0F-E2E0A9C2F746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74745FB-7F3C-4359-B351-371F34B0A32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260648"/>
            <a:ext cx="8229600" cy="39604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b="1" dirty="0" err="1" smtClean="0">
                <a:solidFill>
                  <a:srgbClr val="FF5050"/>
                </a:solidFill>
              </a:rPr>
              <a:t>Емо</a:t>
            </a:r>
            <a:r>
              <a:rPr lang="ru-RU" b="1" dirty="0" smtClean="0">
                <a:solidFill>
                  <a:srgbClr val="FF5050"/>
                </a:solidFill>
              </a:rPr>
              <a:t> </a:t>
            </a:r>
            <a:r>
              <a:rPr lang="ru-RU" dirty="0" smtClean="0"/>
              <a:t>(англ. </a:t>
            </a:r>
            <a:r>
              <a:rPr lang="en-US" dirty="0" err="1" smtClean="0"/>
              <a:t>emo</a:t>
            </a:r>
            <a:r>
              <a:rPr lang="en-US" dirty="0" smtClean="0"/>
              <a:t>: </a:t>
            </a:r>
            <a:r>
              <a:rPr lang="ru-RU" dirty="0" err="1" smtClean="0"/>
              <a:t>від</a:t>
            </a:r>
            <a:r>
              <a:rPr lang="ru-RU" dirty="0" smtClean="0"/>
              <a:t> англ. </a:t>
            </a:r>
            <a:r>
              <a:rPr lang="en-US" dirty="0" smtClean="0"/>
              <a:t>emotional — </a:t>
            </a:r>
            <a:r>
              <a:rPr lang="ru-RU" dirty="0" err="1" smtClean="0"/>
              <a:t>емоційний</a:t>
            </a:r>
            <a:r>
              <a:rPr lang="ru-RU" dirty="0" smtClean="0"/>
              <a:t>) — </a:t>
            </a:r>
            <a:r>
              <a:rPr lang="ru-RU" dirty="0" err="1" smtClean="0"/>
              <a:t>молодіжна</a:t>
            </a:r>
            <a:r>
              <a:rPr lang="ru-RU" dirty="0" smtClean="0"/>
              <a:t> субкультура, яка </a:t>
            </a:r>
            <a:r>
              <a:rPr lang="ru-RU" dirty="0" err="1" smtClean="0"/>
              <a:t>утворилась</a:t>
            </a:r>
            <a:r>
              <a:rPr lang="ru-RU" dirty="0" smtClean="0"/>
              <a:t> на </a:t>
            </a:r>
            <a:r>
              <a:rPr lang="ru-RU" dirty="0" err="1" smtClean="0"/>
              <a:t>базі</a:t>
            </a:r>
            <a:r>
              <a:rPr lang="ru-RU" dirty="0" smtClean="0"/>
              <a:t> </a:t>
            </a:r>
            <a:r>
              <a:rPr lang="ru-RU" dirty="0" err="1" smtClean="0"/>
              <a:t>прибічників</a:t>
            </a:r>
            <a:r>
              <a:rPr lang="ru-RU" dirty="0" smtClean="0"/>
              <a:t> </a:t>
            </a:r>
            <a:r>
              <a:rPr lang="ru-RU" dirty="0" err="1" smtClean="0"/>
              <a:t>однойменного</a:t>
            </a:r>
            <a:r>
              <a:rPr lang="ru-RU" dirty="0" smtClean="0"/>
              <a:t> </a:t>
            </a:r>
            <a:r>
              <a:rPr lang="ru-RU" dirty="0" err="1" smtClean="0"/>
              <a:t>музичного</a:t>
            </a:r>
            <a:r>
              <a:rPr lang="ru-RU" dirty="0" smtClean="0"/>
              <a:t> жанру</a:t>
            </a:r>
            <a:r>
              <a:rPr lang="ru-RU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Найпоширеніша</a:t>
            </a:r>
            <a:r>
              <a:rPr lang="ru-RU" dirty="0" smtClean="0"/>
              <a:t> субкультура </a:t>
            </a:r>
            <a:r>
              <a:rPr lang="ru-RU" dirty="0" err="1" smtClean="0"/>
              <a:t>серед</a:t>
            </a:r>
            <a:r>
              <a:rPr lang="ru-RU" dirty="0" smtClean="0"/>
              <a:t> </a:t>
            </a:r>
            <a:r>
              <a:rPr lang="ru-RU" dirty="0" err="1" smtClean="0"/>
              <a:t>підлітків</a:t>
            </a:r>
            <a:r>
              <a:rPr lang="ru-RU" dirty="0" smtClean="0"/>
              <a:t> 13-17 </a:t>
            </a:r>
            <a:r>
              <a:rPr lang="ru-RU" dirty="0" err="1" smtClean="0"/>
              <a:t>років</a:t>
            </a:r>
            <a:r>
              <a:rPr lang="ru-RU" dirty="0" smtClean="0"/>
              <a:t> (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трапляються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старші</a:t>
            </a:r>
            <a:r>
              <a:rPr lang="ru-RU" dirty="0" smtClean="0"/>
              <a:t> </a:t>
            </a:r>
            <a:r>
              <a:rPr lang="ru-RU" dirty="0" err="1" smtClean="0"/>
              <a:t>прихильники</a:t>
            </a:r>
            <a:r>
              <a:rPr lang="ru-RU" dirty="0" smtClean="0"/>
              <a:t>). Головне для </a:t>
            </a:r>
            <a:r>
              <a:rPr lang="ru-RU" dirty="0" err="1" smtClean="0"/>
              <a:t>представників</a:t>
            </a:r>
            <a:r>
              <a:rPr lang="ru-RU" dirty="0" smtClean="0"/>
              <a:t> </a:t>
            </a:r>
            <a:r>
              <a:rPr lang="ru-RU" dirty="0" err="1" smtClean="0"/>
              <a:t>цієї</a:t>
            </a:r>
            <a:r>
              <a:rPr lang="ru-RU" dirty="0" smtClean="0"/>
              <a:t> </a:t>
            </a:r>
            <a:r>
              <a:rPr lang="ru-RU" dirty="0" err="1" smtClean="0"/>
              <a:t>субкультури</a:t>
            </a:r>
            <a:r>
              <a:rPr lang="ru-RU" dirty="0" smtClean="0"/>
              <a:t> -</a:t>
            </a:r>
            <a:r>
              <a:rPr lang="ru-RU" dirty="0" err="1" smtClean="0"/>
              <a:t>емоції</a:t>
            </a:r>
            <a:r>
              <a:rPr lang="ru-RU" dirty="0" smtClean="0"/>
              <a:t>. І вони </a:t>
            </a:r>
            <a:r>
              <a:rPr lang="ru-RU" dirty="0" err="1" smtClean="0"/>
              <a:t>черпають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звідусіль</a:t>
            </a:r>
            <a:r>
              <a:rPr lang="ru-RU" dirty="0" smtClean="0"/>
              <a:t> - </a:t>
            </a:r>
            <a:r>
              <a:rPr lang="ru-RU" dirty="0" err="1" smtClean="0"/>
              <a:t>із</a:t>
            </a:r>
            <a:r>
              <a:rPr lang="ru-RU" dirty="0" smtClean="0"/>
              <a:t> </a:t>
            </a:r>
            <a:r>
              <a:rPr lang="ru-RU" dirty="0" err="1" smtClean="0"/>
              <a:t>музики</a:t>
            </a:r>
            <a:r>
              <a:rPr lang="ru-RU" dirty="0" smtClean="0"/>
              <a:t>, книг, </a:t>
            </a:r>
            <a:r>
              <a:rPr lang="ru-RU" dirty="0" err="1" smtClean="0"/>
              <a:t>кіно</a:t>
            </a:r>
            <a:r>
              <a:rPr lang="ru-RU" dirty="0" smtClean="0"/>
              <a:t>. Часто в </a:t>
            </a:r>
            <a:r>
              <a:rPr lang="ru-RU" dirty="0" err="1" smtClean="0"/>
              <a:t>емо-музиці</a:t>
            </a:r>
            <a:r>
              <a:rPr lang="ru-RU" dirty="0" smtClean="0"/>
              <a:t> </a:t>
            </a:r>
            <a:r>
              <a:rPr lang="ru-RU" dirty="0" err="1" smtClean="0"/>
              <a:t>переважає</a:t>
            </a:r>
            <a:r>
              <a:rPr lang="ru-RU" dirty="0" smtClean="0"/>
              <a:t> крик («</a:t>
            </a:r>
            <a:r>
              <a:rPr lang="ru-RU" dirty="0" err="1" smtClean="0"/>
              <a:t>скрім</a:t>
            </a:r>
            <a:r>
              <a:rPr lang="ru-RU" dirty="0" smtClean="0"/>
              <a:t>»), плач, вереск.</a:t>
            </a:r>
          </a:p>
          <a:p>
            <a:pPr>
              <a:buNone/>
            </a:pPr>
            <a:endParaRPr lang="ru-RU" dirty="0" smtClean="0"/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853344">
            <a:off x="368646" y="2874506"/>
            <a:ext cx="2794620" cy="37261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66738">
            <a:off x="4932040" y="2780928"/>
            <a:ext cx="2952328" cy="37444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</a:t>
            </a:r>
            <a:r>
              <a:rPr lang="uk-UA" b="1" dirty="0" err="1" smtClean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нішній</a:t>
            </a:r>
            <a:r>
              <a:rPr lang="uk-UA" b="1" dirty="0" smtClean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Вигляд</a:t>
            </a:r>
            <a:endParaRPr lang="ru-RU" b="1" dirty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Хлопці:</a:t>
            </a:r>
            <a:endParaRPr lang="ru-RU" sz="3200" b="1" dirty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Дівчата:</a:t>
            </a:r>
            <a:endParaRPr lang="ru-RU" sz="3200" dirty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Атрибутика</a:t>
            </a:r>
            <a:endParaRPr lang="ru-RU" sz="3200" b="1" dirty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11</Words>
  <Application>Microsoft Office PowerPoint</Application>
  <PresentationFormat>Экран (4:3)</PresentationFormat>
  <Paragraphs>7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Слайд 1</vt:lpstr>
      <vt:lpstr>Слайд 2</vt:lpstr>
      <vt:lpstr>Зовнішній Вигляд</vt:lpstr>
      <vt:lpstr>Хлопці:</vt:lpstr>
      <vt:lpstr>Дівчата:</vt:lpstr>
      <vt:lpstr>Атрибутика</vt:lpstr>
      <vt:lpstr>Слайд 7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Емо</dc:title>
  <dc:creator>ДЕТКИ</dc:creator>
  <cp:lastModifiedBy>ДЕТКИ</cp:lastModifiedBy>
  <cp:revision>7</cp:revision>
  <dcterms:created xsi:type="dcterms:W3CDTF">2013-11-17T19:08:19Z</dcterms:created>
  <dcterms:modified xsi:type="dcterms:W3CDTF">2013-11-17T20:13:30Z</dcterms:modified>
</cp:coreProperties>
</file>