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"/>
            <a:ext cx="6206946" cy="686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dirty="0" smtClean="0">
                <a:ln>
                  <a:solidFill>
                    <a:schemeClr val="bg1"/>
                  </a:solidFill>
                </a:ln>
              </a:rPr>
              <a:t>Правила дорожнього руху</a:t>
            </a:r>
            <a:endParaRPr lang="ru-RU" sz="6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5369"/>
            <a:ext cx="6400800" cy="17526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(ПДР)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5" y="260648"/>
            <a:ext cx="3775909" cy="377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279" y="260648"/>
            <a:ext cx="8229600" cy="1143000"/>
          </a:xfrm>
        </p:spPr>
        <p:txBody>
          <a:bodyPr/>
          <a:lstStyle/>
          <a:p>
            <a:r>
              <a:rPr lang="uk-UA" dirty="0" smtClean="0"/>
              <a:t>Правосторонній рух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47" y="1215453"/>
            <a:ext cx="4608512" cy="345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73758"/>
            <a:ext cx="6552728" cy="21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21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 проїзджій частині заборонено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9" y="1484784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0745"/>
            <a:ext cx="4404475" cy="462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74387"/>
            <a:ext cx="2830222" cy="421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2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28454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Заборонені ігри на проїзджій частині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628"/>
            <a:ext cx="57150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51" y="-171400"/>
            <a:ext cx="4762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4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692696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Перехід дороги тільки у визначених місцях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493480" cy="249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824111" cy="38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94" y="3111314"/>
            <a:ext cx="314642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03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2492896"/>
            <a:ext cx="8698954" cy="449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9" y="1124744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Забороняється перехід дороги не у відведеному місці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6" y="1"/>
            <a:ext cx="4493182" cy="29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3264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Обережно переходь дорогу навіть на зебрі чи світлофорі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5061"/>
            <a:ext cx="5715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552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2379513" cy="430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00" y="244624"/>
            <a:ext cx="4329100" cy="34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55466"/>
            <a:ext cx="42862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31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1844824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9319" y="41490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Готувала</a:t>
            </a:r>
            <a:r>
              <a:rPr lang="en-US" sz="3600" dirty="0" smtClean="0"/>
              <a:t>: </a:t>
            </a:r>
          </a:p>
          <a:p>
            <a:pPr marL="0" indent="0">
              <a:buNone/>
            </a:pPr>
            <a:r>
              <a:rPr lang="uk-UA" sz="3600" dirty="0" smtClean="0"/>
              <a:t>Гудзь Вікторія</a:t>
            </a:r>
            <a:endParaRPr lang="ru-RU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4271"/>
            <a:ext cx="46021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6374"/>
            <a:ext cx="3156942" cy="315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73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47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Правила дорожнього руху</vt:lpstr>
      <vt:lpstr>Правосторонній рух</vt:lpstr>
      <vt:lpstr>На проїзджій частині заборонено:</vt:lpstr>
      <vt:lpstr>Заборонені ігри на проїзджій частині</vt:lpstr>
      <vt:lpstr>Перехід дороги тільки у визначених місцях</vt:lpstr>
      <vt:lpstr>Забороняється перехід дороги не у відведеному місці</vt:lpstr>
      <vt:lpstr>Обережно переходь дорогу навіть на зебрі чи світлофорі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дорожнього руху</dc:title>
  <dc:creator>Galichka</dc:creator>
  <cp:lastModifiedBy>Galichka</cp:lastModifiedBy>
  <cp:revision>7</cp:revision>
  <dcterms:created xsi:type="dcterms:W3CDTF">2012-12-03T20:11:10Z</dcterms:created>
  <dcterms:modified xsi:type="dcterms:W3CDTF">2012-12-03T21:25:35Z</dcterms:modified>
</cp:coreProperties>
</file>