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66" r:id="rId6"/>
    <p:sldId id="267" r:id="rId7"/>
    <p:sldId id="268" r:id="rId8"/>
    <p:sldId id="260" r:id="rId9"/>
    <p:sldId id="269" r:id="rId10"/>
    <p:sldId id="259" r:id="rId11"/>
    <p:sldId id="270" r:id="rId12"/>
    <p:sldId id="261" r:id="rId13"/>
    <p:sldId id="271" r:id="rId14"/>
    <p:sldId id="262" r:id="rId15"/>
    <p:sldId id="263" r:id="rId16"/>
    <p:sldId id="272" r:id="rId17"/>
    <p:sldId id="264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718F-AADB-4194-81F0-8CAD26E6F23D}" type="datetimeFigureOut">
              <a:rPr lang="ru-RU" smtClean="0"/>
              <a:pPr/>
              <a:t>04.09.2013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4454-0366-46C6-BD86-02E0D89D66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718F-AADB-4194-81F0-8CAD26E6F23D}" type="datetimeFigureOut">
              <a:rPr lang="ru-RU" smtClean="0"/>
              <a:pPr/>
              <a:t>04.09.2013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4454-0366-46C6-BD86-02E0D89D66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718F-AADB-4194-81F0-8CAD26E6F23D}" type="datetimeFigureOut">
              <a:rPr lang="ru-RU" smtClean="0"/>
              <a:pPr/>
              <a:t>04.09.2013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4454-0366-46C6-BD86-02E0D89D66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718F-AADB-4194-81F0-8CAD26E6F23D}" type="datetimeFigureOut">
              <a:rPr lang="ru-RU" smtClean="0"/>
              <a:pPr/>
              <a:t>04.09.2013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4454-0366-46C6-BD86-02E0D89D66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718F-AADB-4194-81F0-8CAD26E6F23D}" type="datetimeFigureOut">
              <a:rPr lang="ru-RU" smtClean="0"/>
              <a:pPr/>
              <a:t>04.09.2013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4454-0366-46C6-BD86-02E0D89D66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718F-AADB-4194-81F0-8CAD26E6F23D}" type="datetimeFigureOut">
              <a:rPr lang="ru-RU" smtClean="0"/>
              <a:pPr/>
              <a:t>04.09.2013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4454-0366-46C6-BD86-02E0D89D66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718F-AADB-4194-81F0-8CAD26E6F23D}" type="datetimeFigureOut">
              <a:rPr lang="ru-RU" smtClean="0"/>
              <a:pPr/>
              <a:t>04.09.2013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4454-0366-46C6-BD86-02E0D89D66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718F-AADB-4194-81F0-8CAD26E6F23D}" type="datetimeFigureOut">
              <a:rPr lang="ru-RU" smtClean="0"/>
              <a:pPr/>
              <a:t>04.09.2013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4454-0366-46C6-BD86-02E0D89D66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718F-AADB-4194-81F0-8CAD26E6F23D}" type="datetimeFigureOut">
              <a:rPr lang="ru-RU" smtClean="0"/>
              <a:pPr/>
              <a:t>04.09.2013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4454-0366-46C6-BD86-02E0D89D66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718F-AADB-4194-81F0-8CAD26E6F23D}" type="datetimeFigureOut">
              <a:rPr lang="ru-RU" smtClean="0"/>
              <a:pPr/>
              <a:t>04.09.2013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4454-0366-46C6-BD86-02E0D89D66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718F-AADB-4194-81F0-8CAD26E6F23D}" type="datetimeFigureOut">
              <a:rPr lang="ru-RU" smtClean="0"/>
              <a:pPr/>
              <a:t>04.09.2013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A824454-0366-46C6-BD86-02E0D89D66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6EC718F-AADB-4194-81F0-8CAD26E6F23D}" type="datetimeFigureOut">
              <a:rPr lang="ru-RU" smtClean="0"/>
              <a:pPr/>
              <a:t>04.09.2013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A824454-0366-46C6-BD86-02E0D89D660A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268760"/>
            <a:ext cx="8856984" cy="2664296"/>
          </a:xfrm>
        </p:spPr>
        <p:txBody>
          <a:bodyPr>
            <a:normAutofit/>
          </a:bodyPr>
          <a:lstStyle/>
          <a:p>
            <a:r>
              <a:rPr lang="ru-RU" dirty="0" err="1" smtClean="0"/>
              <a:t>Людські</a:t>
            </a:r>
            <a:r>
              <a:rPr lang="ru-RU" dirty="0" smtClean="0"/>
              <a:t> </a:t>
            </a:r>
            <a:r>
              <a:rPr lang="ru-RU" dirty="0" err="1" smtClean="0"/>
              <a:t>раси</a:t>
            </a:r>
            <a:r>
              <a:rPr lang="ru-RU" dirty="0" smtClean="0"/>
              <a:t>, </a:t>
            </a:r>
            <a:r>
              <a:rPr lang="ru-RU" dirty="0" err="1" smtClean="0"/>
              <a:t>рівність</a:t>
            </a:r>
            <a:r>
              <a:rPr lang="ru-RU" dirty="0" smtClean="0"/>
              <a:t> рас…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-2746527" y="4914879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504" y="0"/>
            <a:ext cx="878497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До </a:t>
            </a:r>
            <a:r>
              <a:rPr lang="ru-RU" sz="2800" dirty="0" err="1" smtClean="0"/>
              <a:t>монголоїдної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раси</a:t>
            </a:r>
            <a:r>
              <a:rPr lang="ru-RU" sz="2800" dirty="0" smtClean="0"/>
              <a:t> </a:t>
            </a:r>
            <a:r>
              <a:rPr lang="ru-RU" sz="2800" dirty="0" err="1" smtClean="0"/>
              <a:t>належить</a:t>
            </a:r>
            <a:r>
              <a:rPr lang="ru-RU" sz="2800" dirty="0" smtClean="0"/>
              <a:t> </a:t>
            </a:r>
            <a:r>
              <a:rPr lang="ru-RU" sz="2800" dirty="0" err="1" smtClean="0"/>
              <a:t>майже</a:t>
            </a:r>
            <a:r>
              <a:rPr lang="ru-RU" sz="2800" dirty="0" smtClean="0"/>
              <a:t> 40% </a:t>
            </a:r>
            <a:r>
              <a:rPr lang="ru-RU" sz="2800" dirty="0" err="1" smtClean="0"/>
              <a:t>населення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земної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кулі</a:t>
            </a:r>
            <a:r>
              <a:rPr lang="ru-RU" sz="2800" dirty="0" smtClean="0"/>
              <a:t>. Народи </a:t>
            </a:r>
            <a:r>
              <a:rPr lang="ru-RU" sz="2800" dirty="0" err="1" smtClean="0"/>
              <a:t>монголоїдної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раси</a:t>
            </a:r>
            <a:r>
              <a:rPr lang="ru-RU" sz="2800" dirty="0" smtClean="0"/>
              <a:t> </a:t>
            </a:r>
            <a:r>
              <a:rPr lang="ru-RU" sz="2800" dirty="0" err="1" smtClean="0"/>
              <a:t>розселилися</a:t>
            </a:r>
            <a:r>
              <a:rPr lang="ru-RU" sz="2800" dirty="0" smtClean="0"/>
              <a:t> на </a:t>
            </a:r>
            <a:r>
              <a:rPr lang="ru-RU" sz="2800" dirty="0" err="1" smtClean="0"/>
              <a:t>величезних</a:t>
            </a:r>
            <a:r>
              <a:rPr lang="ru-RU" sz="2800" dirty="0" smtClean="0"/>
              <a:t> просторах </a:t>
            </a:r>
            <a:r>
              <a:rPr lang="ru-RU" sz="2800" dirty="0" err="1" smtClean="0"/>
              <a:t>Азії</a:t>
            </a:r>
            <a:r>
              <a:rPr lang="ru-RU" sz="2800" dirty="0" smtClean="0"/>
              <a:t>, островах Тихого океану </a:t>
            </a:r>
            <a:r>
              <a:rPr lang="ru-RU" sz="2800" dirty="0" err="1" smtClean="0"/>
              <a:t>і</a:t>
            </a:r>
            <a:r>
              <a:rPr lang="ru-RU" sz="2800" dirty="0" smtClean="0"/>
              <a:t> на </a:t>
            </a:r>
            <a:r>
              <a:rPr lang="ru-RU" sz="2800" dirty="0" err="1" smtClean="0"/>
              <a:t>обох</a:t>
            </a:r>
            <a:r>
              <a:rPr lang="ru-RU" sz="2800" dirty="0" smtClean="0"/>
              <a:t> материках Америки. У </a:t>
            </a:r>
            <a:r>
              <a:rPr lang="ru-RU" sz="2800" dirty="0" err="1" smtClean="0"/>
              <a:t>монголоїдів</a:t>
            </a:r>
            <a:r>
              <a:rPr lang="ru-RU" sz="2800" dirty="0" smtClean="0"/>
              <a:t> </a:t>
            </a:r>
            <a:r>
              <a:rPr lang="ru-RU" sz="2800" dirty="0" err="1" smtClean="0"/>
              <a:t>жовтуватий</a:t>
            </a:r>
            <a:r>
              <a:rPr lang="ru-RU" sz="2800" dirty="0" smtClean="0"/>
              <a:t> </a:t>
            </a:r>
            <a:r>
              <a:rPr lang="ru-RU" sz="2800" dirty="0" err="1" smtClean="0"/>
              <a:t>колір</a:t>
            </a:r>
            <a:r>
              <a:rPr lang="ru-RU" sz="2800" dirty="0" smtClean="0"/>
              <a:t> </a:t>
            </a:r>
            <a:r>
              <a:rPr lang="ru-RU" sz="2800" dirty="0" err="1" smtClean="0"/>
              <a:t>шкіри</a:t>
            </a:r>
            <a:r>
              <a:rPr lang="ru-RU" sz="2800" dirty="0" smtClean="0"/>
              <a:t>, </a:t>
            </a:r>
            <a:r>
              <a:rPr lang="ru-RU" sz="2800" dirty="0" err="1" smtClean="0"/>
              <a:t>чорне</a:t>
            </a:r>
            <a:r>
              <a:rPr lang="ru-RU" sz="2800" dirty="0" smtClean="0"/>
              <a:t> </a:t>
            </a:r>
            <a:r>
              <a:rPr lang="ru-RU" sz="2800" dirty="0" err="1" smtClean="0"/>
              <a:t>пряме</a:t>
            </a:r>
            <a:r>
              <a:rPr lang="ru-RU" sz="2800" dirty="0" smtClean="0"/>
              <a:t> </a:t>
            </a:r>
            <a:r>
              <a:rPr lang="ru-RU" sz="2800" dirty="0" err="1" smtClean="0"/>
              <a:t>волосся</a:t>
            </a:r>
            <a:r>
              <a:rPr lang="ru-RU" sz="2800" dirty="0" smtClean="0"/>
              <a:t>, </a:t>
            </a:r>
            <a:r>
              <a:rPr lang="ru-RU" sz="2800" dirty="0" err="1" smtClean="0"/>
              <a:t>очі</a:t>
            </a:r>
            <a:r>
              <a:rPr lang="ru-RU" sz="2800" dirty="0" smtClean="0"/>
              <a:t> </a:t>
            </a:r>
            <a:r>
              <a:rPr lang="ru-RU" sz="2800" dirty="0" err="1" smtClean="0"/>
              <a:t>вузькі</a:t>
            </a:r>
            <a:r>
              <a:rPr lang="ru-RU" sz="2800" dirty="0" smtClean="0"/>
              <a:t>, </a:t>
            </a:r>
            <a:r>
              <a:rPr lang="ru-RU" sz="2800" dirty="0" err="1" smtClean="0"/>
              <a:t>ніби</a:t>
            </a:r>
            <a:r>
              <a:rPr lang="ru-RU" sz="2800" dirty="0" smtClean="0"/>
              <a:t> </a:t>
            </a:r>
            <a:r>
              <a:rPr lang="ru-RU" sz="2800" dirty="0" err="1" smtClean="0"/>
              <a:t>щілинки</a:t>
            </a:r>
            <a:r>
              <a:rPr lang="ru-RU" sz="2800" dirty="0" smtClean="0"/>
              <a:t>, </a:t>
            </a:r>
            <a:r>
              <a:rPr lang="ru-RU" sz="2800" dirty="0" err="1" smtClean="0"/>
              <a:t>обличчя</a:t>
            </a:r>
            <a:r>
              <a:rPr lang="ru-RU" sz="2800" dirty="0" smtClean="0"/>
              <a:t> </a:t>
            </a:r>
            <a:r>
              <a:rPr lang="ru-RU" sz="2800" dirty="0" err="1" smtClean="0"/>
              <a:t>плоске</a:t>
            </a:r>
            <a:r>
              <a:rPr lang="ru-RU" sz="2800" dirty="0" smtClean="0"/>
              <a:t>, широкий </a:t>
            </a:r>
            <a:r>
              <a:rPr lang="ru-RU" sz="2800" dirty="0" err="1" smtClean="0"/>
              <a:t>ніс</a:t>
            </a:r>
            <a:r>
              <a:rPr lang="ru-RU" sz="2800" dirty="0" smtClean="0"/>
              <a:t>, губи, </a:t>
            </a:r>
            <a:r>
              <a:rPr lang="ru-RU" sz="2800" dirty="0" err="1" smtClean="0"/>
              <a:t>трохи</a:t>
            </a:r>
            <a:r>
              <a:rPr lang="ru-RU" sz="2800" dirty="0" smtClean="0"/>
              <a:t> </a:t>
            </a:r>
            <a:r>
              <a:rPr lang="ru-RU" sz="2800" dirty="0" err="1" smtClean="0"/>
              <a:t>потовщені</a:t>
            </a:r>
            <a:r>
              <a:rPr lang="ru-RU" sz="2800" dirty="0" smtClean="0"/>
              <a:t>. До </a:t>
            </a:r>
            <a:r>
              <a:rPr lang="ru-RU" sz="2800" dirty="0" err="1" smtClean="0"/>
              <a:t>цієї</a:t>
            </a:r>
            <a:r>
              <a:rPr lang="ru-RU" sz="2800" dirty="0" smtClean="0"/>
              <a:t> </a:t>
            </a:r>
            <a:r>
              <a:rPr lang="ru-RU" sz="2800" dirty="0" err="1" smtClean="0"/>
              <a:t>раси</a:t>
            </a:r>
            <a:r>
              <a:rPr lang="ru-RU" sz="2800" dirty="0" smtClean="0"/>
              <a:t> належать </a:t>
            </a:r>
            <a:r>
              <a:rPr lang="ru-RU" sz="2800" dirty="0" err="1" smtClean="0"/>
              <a:t>монголи</a:t>
            </a:r>
            <a:r>
              <a:rPr lang="ru-RU" sz="2800" dirty="0" smtClean="0"/>
              <a:t>, </a:t>
            </a:r>
            <a:r>
              <a:rPr lang="ru-RU" sz="2800" dirty="0" err="1" smtClean="0"/>
              <a:t>китайці</a:t>
            </a:r>
            <a:r>
              <a:rPr lang="ru-RU" sz="2800" dirty="0" smtClean="0"/>
              <a:t>, </a:t>
            </a:r>
            <a:r>
              <a:rPr lang="ru-RU" sz="2800" dirty="0" err="1" smtClean="0"/>
              <a:t>японці</a:t>
            </a:r>
            <a:r>
              <a:rPr lang="ru-RU" sz="2800" dirty="0" smtClean="0"/>
              <a:t>, </a:t>
            </a:r>
            <a:r>
              <a:rPr lang="ru-RU" sz="2800" dirty="0" err="1" smtClean="0"/>
              <a:t>корейці</a:t>
            </a:r>
            <a:r>
              <a:rPr lang="ru-RU" sz="2800" dirty="0" smtClean="0"/>
              <a:t> та </a:t>
            </a:r>
            <a:r>
              <a:rPr lang="ru-RU" sz="2800" dirty="0" err="1" smtClean="0"/>
              <a:t>інші</a:t>
            </a:r>
            <a:r>
              <a:rPr lang="ru-RU" sz="2800" dirty="0" smtClean="0"/>
              <a:t> народи </a:t>
            </a:r>
            <a:r>
              <a:rPr lang="ru-RU" sz="2800" dirty="0" err="1" smtClean="0"/>
              <a:t>Азії</a:t>
            </a:r>
            <a:r>
              <a:rPr lang="ru-RU" sz="2800" dirty="0" smtClean="0"/>
              <a:t>, а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</a:t>
            </a:r>
            <a:r>
              <a:rPr lang="ru-RU" sz="2800" dirty="0" err="1" smtClean="0"/>
              <a:t>індіанці</a:t>
            </a:r>
            <a:r>
              <a:rPr lang="ru-RU" sz="2800" dirty="0" smtClean="0"/>
              <a:t> — </a:t>
            </a:r>
            <a:r>
              <a:rPr lang="ru-RU" sz="2800" dirty="0" err="1" smtClean="0"/>
              <a:t>корінне</a:t>
            </a:r>
            <a:r>
              <a:rPr lang="ru-RU" sz="2800" dirty="0" smtClean="0"/>
              <a:t> </a:t>
            </a:r>
            <a:r>
              <a:rPr lang="ru-RU" sz="2800" dirty="0" err="1" smtClean="0"/>
              <a:t>населення</a:t>
            </a:r>
            <a:r>
              <a:rPr lang="ru-RU" sz="2800" dirty="0" smtClean="0"/>
              <a:t> Америки.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://wa1.www.unesco.org/culture/ich/img/photo/thumb/03502-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42814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08720"/>
            <a:ext cx="903649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 smtClean="0"/>
              <a:t>Представники</a:t>
            </a:r>
            <a:r>
              <a:rPr lang="ru-RU" sz="3200" dirty="0" smtClean="0"/>
              <a:t> </a:t>
            </a:r>
            <a:r>
              <a:rPr lang="ru-RU" sz="3200" dirty="0" err="1" smtClean="0"/>
              <a:t>австралоїдної</a:t>
            </a:r>
            <a:r>
              <a:rPr lang="ru-RU" sz="3200" dirty="0" smtClean="0"/>
              <a:t> </a:t>
            </a:r>
            <a:r>
              <a:rPr lang="ru-RU" sz="3200" dirty="0" err="1" smtClean="0"/>
              <a:t>раси</a:t>
            </a:r>
            <a:r>
              <a:rPr lang="ru-RU" sz="3200" dirty="0" smtClean="0"/>
              <a:t> </a:t>
            </a:r>
            <a:r>
              <a:rPr lang="ru-RU" sz="3200" dirty="0" err="1" smtClean="0"/>
              <a:t>населяють</a:t>
            </a:r>
            <a:r>
              <a:rPr lang="ru-RU" sz="3200" dirty="0" smtClean="0"/>
              <a:t> </a:t>
            </a:r>
            <a:r>
              <a:rPr lang="ru-RU" sz="3200" dirty="0" err="1" smtClean="0"/>
              <a:t>північний</a:t>
            </a:r>
            <a:r>
              <a:rPr lang="ru-RU" sz="3200" dirty="0" smtClean="0"/>
              <a:t> </a:t>
            </a:r>
            <a:r>
              <a:rPr lang="ru-RU" sz="3200" dirty="0" err="1" smtClean="0"/>
              <a:t>схід</a:t>
            </a:r>
            <a:r>
              <a:rPr lang="ru-RU" sz="3200" dirty="0" smtClean="0"/>
              <a:t> материка </a:t>
            </a:r>
            <a:r>
              <a:rPr lang="ru-RU" sz="3200" dirty="0" err="1" smtClean="0"/>
              <a:t>Австралія</a:t>
            </a:r>
            <a:r>
              <a:rPr lang="ru-RU" sz="3200" dirty="0"/>
              <a:t> </a:t>
            </a:r>
            <a:r>
              <a:rPr lang="ru-RU" sz="3200" dirty="0" smtClean="0"/>
              <a:t>та </a:t>
            </a:r>
            <a:r>
              <a:rPr lang="ru-RU" sz="3200" dirty="0" err="1" smtClean="0"/>
              <a:t>східну</a:t>
            </a:r>
            <a:r>
              <a:rPr lang="ru-RU" sz="3200" dirty="0" smtClean="0"/>
              <a:t> </a:t>
            </a:r>
            <a:r>
              <a:rPr lang="ru-RU" sz="3200" dirty="0" err="1" smtClean="0"/>
              <a:t>частину</a:t>
            </a:r>
            <a:r>
              <a:rPr lang="ru-RU" sz="3200" dirty="0" smtClean="0"/>
              <a:t> о. Нова </a:t>
            </a:r>
            <a:r>
              <a:rPr lang="ru-RU" sz="3200" dirty="0" err="1" smtClean="0"/>
              <a:t>Гвінея</a:t>
            </a:r>
            <a:r>
              <a:rPr lang="ru-RU" sz="3200" dirty="0" smtClean="0"/>
              <a:t>. Для </a:t>
            </a:r>
            <a:r>
              <a:rPr lang="ru-RU" sz="3200" dirty="0" err="1" smtClean="0"/>
              <a:t>цієї</a:t>
            </a:r>
            <a:r>
              <a:rPr lang="ru-RU" sz="3200" dirty="0" smtClean="0"/>
              <a:t> </a:t>
            </a:r>
            <a:r>
              <a:rPr lang="ru-RU" sz="3200" dirty="0" err="1" smtClean="0"/>
              <a:t>раси</a:t>
            </a:r>
            <a:r>
              <a:rPr lang="ru-RU" sz="3200" dirty="0" smtClean="0"/>
              <a:t> </a:t>
            </a:r>
            <a:r>
              <a:rPr lang="ru-RU" sz="3200" dirty="0" err="1" smtClean="0"/>
              <a:t>характерний</a:t>
            </a:r>
            <a:r>
              <a:rPr lang="ru-RU" sz="3200" dirty="0" smtClean="0"/>
              <a:t> </a:t>
            </a:r>
            <a:r>
              <a:rPr lang="ru-RU" sz="3200" dirty="0" err="1" smtClean="0"/>
              <a:t>темний</a:t>
            </a:r>
            <a:r>
              <a:rPr lang="ru-RU" sz="3200" dirty="0" smtClean="0"/>
              <a:t> </a:t>
            </a:r>
            <a:r>
              <a:rPr lang="ru-RU" sz="3200" dirty="0" err="1" smtClean="0"/>
              <a:t>колір</a:t>
            </a:r>
            <a:r>
              <a:rPr lang="ru-RU" sz="3200" dirty="0" smtClean="0"/>
              <a:t> </a:t>
            </a:r>
            <a:r>
              <a:rPr lang="ru-RU" sz="3200" dirty="0" err="1" smtClean="0"/>
              <a:t>шкіри</a:t>
            </a:r>
            <a:r>
              <a:rPr lang="ru-RU" sz="3200" dirty="0" smtClean="0"/>
              <a:t>, </a:t>
            </a:r>
            <a:r>
              <a:rPr lang="ru-RU" sz="3200" dirty="0" err="1" smtClean="0"/>
              <a:t>волосся</a:t>
            </a:r>
            <a:r>
              <a:rPr lang="ru-RU" sz="3200" dirty="0" smtClean="0"/>
              <a:t>, очей. На </a:t>
            </a:r>
            <a:r>
              <a:rPr lang="ru-RU" sz="3200" dirty="0" err="1" smtClean="0"/>
              <a:t>обличчі</a:t>
            </a:r>
            <a:r>
              <a:rPr lang="ru-RU" sz="3200" dirty="0" smtClean="0"/>
              <a:t> </a:t>
            </a:r>
            <a:r>
              <a:rPr lang="ru-RU" sz="3200" dirty="0" err="1" smtClean="0"/>
              <a:t>волосяний</a:t>
            </a:r>
            <a:r>
              <a:rPr lang="ru-RU" sz="3200" dirty="0" smtClean="0"/>
              <a:t> </a:t>
            </a:r>
            <a:r>
              <a:rPr lang="ru-RU" sz="3200" dirty="0" err="1" smtClean="0"/>
              <a:t>покрив</a:t>
            </a:r>
            <a:r>
              <a:rPr lang="ru-RU" sz="3200" dirty="0" smtClean="0"/>
              <a:t> </a:t>
            </a:r>
            <a:r>
              <a:rPr lang="ru-RU" sz="3200" dirty="0" err="1" smtClean="0"/>
              <a:t>розвинутий</a:t>
            </a:r>
            <a:r>
              <a:rPr lang="ru-RU" sz="3200" dirty="0" smtClean="0"/>
              <a:t> добре, </a:t>
            </a:r>
            <a:r>
              <a:rPr lang="ru-RU" sz="3200" dirty="0" err="1" smtClean="0"/>
              <a:t>ніс</a:t>
            </a:r>
            <a:r>
              <a:rPr lang="ru-RU" sz="3200" dirty="0" smtClean="0"/>
              <a:t> — широкий </a:t>
            </a:r>
            <a:r>
              <a:rPr lang="ru-RU" sz="3200" dirty="0" err="1" smtClean="0"/>
              <a:t>і</a:t>
            </a:r>
            <a:r>
              <a:rPr lang="ru-RU" sz="3200" dirty="0" smtClean="0"/>
              <a:t> плоский. </a:t>
            </a:r>
          </a:p>
          <a:p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http://alliance.primordial.org.ua/wp-content/uploads/images/ertt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1052736"/>
            <a:ext cx="583264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 smtClean="0"/>
              <a:t>Із</a:t>
            </a:r>
            <a:r>
              <a:rPr lang="ru-RU" sz="3200" dirty="0" smtClean="0"/>
              <a:t> </a:t>
            </a:r>
            <a:r>
              <a:rPr lang="ru-RU" sz="3200" dirty="0" err="1" smtClean="0"/>
              <a:t>зростанням</a:t>
            </a:r>
            <a:r>
              <a:rPr lang="ru-RU" sz="3200" dirty="0" smtClean="0"/>
              <a:t> </a:t>
            </a:r>
            <a:r>
              <a:rPr lang="ru-RU" sz="3200" dirty="0" err="1" smtClean="0"/>
              <a:t>населення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Землі</a:t>
            </a:r>
            <a:r>
              <a:rPr lang="ru-RU" sz="3200" dirty="0" smtClean="0"/>
              <a:t> народи </a:t>
            </a:r>
            <a:r>
              <a:rPr lang="ru-RU" sz="3200" dirty="0" err="1" smtClean="0"/>
              <a:t>різних</a:t>
            </a:r>
            <a:r>
              <a:rPr lang="ru-RU" sz="3200" dirty="0" smtClean="0"/>
              <a:t> рас </a:t>
            </a:r>
            <a:r>
              <a:rPr lang="ru-RU" sz="3200" dirty="0" err="1" smtClean="0"/>
              <a:t>дедалі</a:t>
            </a:r>
            <a:r>
              <a:rPr lang="ru-RU" sz="3200" dirty="0" smtClean="0"/>
              <a:t> </a:t>
            </a:r>
            <a:r>
              <a:rPr lang="ru-RU" sz="3200" dirty="0" err="1" smtClean="0"/>
              <a:t>тісніше</a:t>
            </a:r>
            <a:r>
              <a:rPr lang="ru-RU" sz="3200" dirty="0" smtClean="0"/>
              <a:t> </a:t>
            </a:r>
            <a:r>
              <a:rPr lang="ru-RU" sz="3200" dirty="0" err="1" smtClean="0"/>
              <a:t>спілкувалися</a:t>
            </a:r>
            <a:r>
              <a:rPr lang="ru-RU" sz="3200" dirty="0" smtClean="0"/>
              <a:t> </a:t>
            </a:r>
            <a:r>
              <a:rPr lang="ru-RU" sz="3200" dirty="0" err="1" smtClean="0"/>
              <a:t>між</a:t>
            </a:r>
            <a:r>
              <a:rPr lang="ru-RU" sz="3200" dirty="0" smtClean="0"/>
              <a:t> собою. Тому </a:t>
            </a:r>
            <a:r>
              <a:rPr lang="ru-RU" sz="3200" dirty="0" err="1" smtClean="0"/>
              <a:t>з'явилися</a:t>
            </a:r>
            <a:r>
              <a:rPr lang="ru-RU" sz="3200" dirty="0" smtClean="0"/>
              <a:t> </a:t>
            </a:r>
            <a:r>
              <a:rPr lang="ru-RU" sz="3200" dirty="0" err="1" smtClean="0"/>
              <a:t>мішані</a:t>
            </a:r>
            <a:r>
              <a:rPr lang="ru-RU" sz="3200" dirty="0" smtClean="0"/>
              <a:t> </a:t>
            </a:r>
            <a:r>
              <a:rPr lang="ru-RU" sz="3200" dirty="0" err="1" smtClean="0"/>
              <a:t>раси</a:t>
            </a:r>
            <a:r>
              <a:rPr lang="ru-RU" sz="3200" dirty="0" smtClean="0"/>
              <a:t> — </a:t>
            </a:r>
            <a:r>
              <a:rPr lang="ru-RU" sz="3200" dirty="0" err="1" smtClean="0"/>
              <a:t>мулати</a:t>
            </a:r>
            <a:r>
              <a:rPr lang="ru-RU" sz="3200" dirty="0" smtClean="0"/>
              <a:t> (</a:t>
            </a:r>
            <a:r>
              <a:rPr lang="ru-RU" sz="3200" dirty="0" err="1" smtClean="0"/>
              <a:t>нащадки</a:t>
            </a:r>
            <a:r>
              <a:rPr lang="ru-RU" sz="3200" dirty="0" smtClean="0"/>
              <a:t> </a:t>
            </a:r>
            <a:r>
              <a:rPr lang="ru-RU" sz="3200" dirty="0" err="1" smtClean="0"/>
              <a:t>негрів</a:t>
            </a:r>
            <a:r>
              <a:rPr lang="ru-RU" sz="3200" dirty="0" smtClean="0"/>
              <a:t> та </a:t>
            </a:r>
            <a:r>
              <a:rPr lang="ru-RU" sz="3200" dirty="0" err="1" smtClean="0"/>
              <a:t>європейців</a:t>
            </a:r>
            <a:r>
              <a:rPr lang="ru-RU" sz="3200" dirty="0" smtClean="0"/>
              <a:t>), </a:t>
            </a:r>
            <a:r>
              <a:rPr lang="ru-RU" sz="3200" dirty="0" err="1" smtClean="0"/>
              <a:t>метиси</a:t>
            </a:r>
            <a:r>
              <a:rPr lang="ru-RU" sz="3200" dirty="0" smtClean="0"/>
              <a:t> (</a:t>
            </a:r>
            <a:r>
              <a:rPr lang="ru-RU" sz="3200" dirty="0" err="1" smtClean="0"/>
              <a:t>нащадки</a:t>
            </a:r>
            <a:r>
              <a:rPr lang="ru-RU" sz="3200" dirty="0" smtClean="0"/>
              <a:t> </a:t>
            </a:r>
            <a:r>
              <a:rPr lang="ru-RU" sz="3200" dirty="0" err="1" smtClean="0"/>
              <a:t>індіанців</a:t>
            </a:r>
            <a:r>
              <a:rPr lang="ru-RU" sz="3200" dirty="0" smtClean="0"/>
              <a:t> </a:t>
            </a:r>
            <a:r>
              <a:rPr lang="ru-RU" sz="3200" dirty="0" err="1" smtClean="0"/>
              <a:t>та</a:t>
            </a:r>
            <a:r>
              <a:rPr lang="ru-RU" sz="3200" dirty="0" smtClean="0"/>
              <a:t> </a:t>
            </a:r>
            <a:r>
              <a:rPr lang="ru-RU" sz="3200" dirty="0" err="1" smtClean="0"/>
              <a:t>європейців</a:t>
            </a:r>
            <a:r>
              <a:rPr lang="ru-RU" sz="3200" dirty="0" smtClean="0"/>
              <a:t>), самбо (</a:t>
            </a:r>
            <a:r>
              <a:rPr lang="ru-RU" sz="3200" dirty="0" err="1" smtClean="0"/>
              <a:t>нащадки</a:t>
            </a:r>
            <a:r>
              <a:rPr lang="ru-RU" sz="3200" dirty="0" smtClean="0"/>
              <a:t> </a:t>
            </a:r>
            <a:r>
              <a:rPr lang="ru-RU" sz="3200" dirty="0" err="1" smtClean="0"/>
              <a:t>індіанців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негрів</a:t>
            </a:r>
            <a:r>
              <a:rPr lang="ru-RU" sz="3200" dirty="0" smtClean="0"/>
              <a:t>).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8924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Тривалий</a:t>
            </a:r>
            <a:r>
              <a:rPr lang="ru-RU" sz="2800" dirty="0" smtClean="0"/>
              <a:t> час </a:t>
            </a:r>
            <a:r>
              <a:rPr lang="ru-RU" sz="2800" dirty="0" err="1" smtClean="0"/>
              <a:t>європейці</a:t>
            </a:r>
            <a:r>
              <a:rPr lang="ru-RU" sz="2800" dirty="0" smtClean="0"/>
              <a:t> не </a:t>
            </a:r>
            <a:r>
              <a:rPr lang="ru-RU" sz="2800" dirty="0" err="1" smtClean="0"/>
              <a:t>визнавали</a:t>
            </a:r>
            <a:r>
              <a:rPr lang="ru-RU" sz="2800" dirty="0" smtClean="0"/>
              <a:t> </a:t>
            </a:r>
            <a:r>
              <a:rPr lang="ru-RU" sz="2800" dirty="0" err="1" smtClean="0"/>
              <a:t>рівності</a:t>
            </a:r>
            <a:r>
              <a:rPr lang="ru-RU" sz="2800" dirty="0" smtClean="0"/>
              <a:t> рас. </a:t>
            </a:r>
            <a:r>
              <a:rPr lang="ru-RU" sz="2800" dirty="0" err="1" smtClean="0"/>
              <a:t>Представників</a:t>
            </a:r>
            <a:r>
              <a:rPr lang="ru-RU" sz="2800" dirty="0" smtClean="0"/>
              <a:t> </a:t>
            </a:r>
            <a:r>
              <a:rPr lang="ru-RU" sz="2800" dirty="0" err="1" smtClean="0"/>
              <a:t>монголоїдної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раси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особливо </a:t>
            </a:r>
            <a:r>
              <a:rPr lang="ru-RU" sz="2800" dirty="0" err="1" smtClean="0"/>
              <a:t>негроїдної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вважали</a:t>
            </a:r>
            <a:r>
              <a:rPr lang="ru-RU" sz="2800" dirty="0" smtClean="0"/>
              <a:t> такими,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стоять на </a:t>
            </a:r>
            <a:r>
              <a:rPr lang="ru-RU" sz="2800" dirty="0" err="1" smtClean="0"/>
              <a:t>нижчому</a:t>
            </a:r>
            <a:r>
              <a:rPr lang="ru-RU" sz="2800" dirty="0" smtClean="0"/>
              <a:t> </a:t>
            </a:r>
            <a:r>
              <a:rPr lang="ru-RU" sz="2800" dirty="0" err="1" smtClean="0"/>
              <a:t>рівні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розвитку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не </a:t>
            </a:r>
            <a:r>
              <a:rPr lang="ru-RU" sz="2800" dirty="0" err="1" smtClean="0"/>
              <a:t>здатні</a:t>
            </a:r>
            <a:r>
              <a:rPr lang="ru-RU" sz="2800" dirty="0" smtClean="0"/>
              <a:t> </a:t>
            </a:r>
            <a:r>
              <a:rPr lang="ru-RU" sz="2800" dirty="0" err="1" smtClean="0"/>
              <a:t>створити</a:t>
            </a:r>
            <a:r>
              <a:rPr lang="ru-RU" sz="2800" dirty="0" smtClean="0"/>
              <a:t> </a:t>
            </a:r>
            <a:r>
              <a:rPr lang="ru-RU" sz="2800" dirty="0" err="1" smtClean="0"/>
              <a:t>власну</a:t>
            </a:r>
            <a:r>
              <a:rPr lang="ru-RU" sz="2800" dirty="0" smtClean="0"/>
              <a:t> </a:t>
            </a:r>
            <a:r>
              <a:rPr lang="ru-RU" sz="2800" dirty="0" err="1" smtClean="0"/>
              <a:t>цивілізацію</a:t>
            </a:r>
            <a:r>
              <a:rPr lang="ru-RU" sz="2800" dirty="0" smtClean="0"/>
              <a:t>. Одним </a:t>
            </a:r>
            <a:r>
              <a:rPr lang="ru-RU" sz="2800" dirty="0" err="1" smtClean="0"/>
              <a:t>з</a:t>
            </a:r>
            <a:r>
              <a:rPr lang="ru-RU" sz="2800" dirty="0" smtClean="0"/>
              <a:t> перших, </a:t>
            </a:r>
            <a:r>
              <a:rPr lang="ru-RU" sz="2800" dirty="0" err="1" smtClean="0"/>
              <a:t>хто</a:t>
            </a:r>
            <a:r>
              <a:rPr lang="ru-RU" sz="2800" dirty="0" smtClean="0"/>
              <a:t> </a:t>
            </a:r>
            <a:r>
              <a:rPr lang="ru-RU" sz="2800" dirty="0" err="1" smtClean="0"/>
              <a:t>спростував</a:t>
            </a:r>
            <a:r>
              <a:rPr lang="ru-RU" sz="2800" dirty="0" smtClean="0"/>
              <a:t> </a:t>
            </a:r>
            <a:r>
              <a:rPr lang="ru-RU" sz="2800" dirty="0" err="1" smtClean="0"/>
              <a:t>цю</a:t>
            </a:r>
            <a:r>
              <a:rPr lang="ru-RU" sz="2800" dirty="0" smtClean="0"/>
              <a:t> </a:t>
            </a:r>
            <a:r>
              <a:rPr lang="ru-RU" sz="2800" dirty="0" err="1" smtClean="0"/>
              <a:t>помилкову</a:t>
            </a:r>
            <a:r>
              <a:rPr lang="ru-RU" sz="2800" dirty="0" smtClean="0"/>
              <a:t> </a:t>
            </a:r>
            <a:r>
              <a:rPr lang="ru-RU" sz="2800" dirty="0" err="1" smtClean="0"/>
              <a:t>й</a:t>
            </a:r>
            <a:r>
              <a:rPr lang="ru-RU" sz="2800" dirty="0" smtClean="0"/>
              <a:t> </a:t>
            </a:r>
            <a:r>
              <a:rPr lang="ru-RU" sz="2800" dirty="0" err="1" smtClean="0"/>
              <a:t>расистську</a:t>
            </a:r>
            <a:r>
              <a:rPr lang="ru-RU" sz="2800" dirty="0" smtClean="0"/>
              <a:t> за </a:t>
            </a:r>
            <a:r>
              <a:rPr lang="ru-RU" sz="2800" dirty="0" err="1" smtClean="0"/>
              <a:t>своєю</a:t>
            </a:r>
            <a:r>
              <a:rPr lang="ru-RU" sz="2800" dirty="0" smtClean="0"/>
              <a:t> </a:t>
            </a:r>
            <a:r>
              <a:rPr lang="ru-RU" sz="2800" dirty="0" err="1" smtClean="0"/>
              <a:t>сутністю</a:t>
            </a:r>
            <a:r>
              <a:rPr lang="ru-RU" sz="2800" dirty="0" smtClean="0"/>
              <a:t> </a:t>
            </a:r>
            <a:r>
              <a:rPr lang="ru-RU" sz="2800" dirty="0" err="1" smtClean="0"/>
              <a:t>теорію</a:t>
            </a:r>
            <a:r>
              <a:rPr lang="ru-RU" sz="2800" dirty="0" smtClean="0"/>
              <a:t>, </a:t>
            </a:r>
            <a:r>
              <a:rPr lang="ru-RU" sz="2800" dirty="0" err="1" smtClean="0"/>
              <a:t>був</a:t>
            </a:r>
            <a:r>
              <a:rPr lang="ru-RU" sz="2800" dirty="0" smtClean="0"/>
              <a:t> </a:t>
            </a:r>
            <a:r>
              <a:rPr lang="ru-RU" sz="2800" dirty="0" err="1" smtClean="0"/>
              <a:t>всесвітньо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відомий</a:t>
            </a:r>
            <a:r>
              <a:rPr lang="ru-RU" sz="2800" dirty="0" smtClean="0"/>
              <a:t> учений, правнук </a:t>
            </a:r>
            <a:r>
              <a:rPr lang="ru-RU" sz="2800" dirty="0" err="1" smtClean="0"/>
              <a:t>запорозького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козака</a:t>
            </a:r>
            <a:r>
              <a:rPr lang="ru-RU" sz="2800" dirty="0" smtClean="0"/>
              <a:t> </a:t>
            </a:r>
            <a:r>
              <a:rPr lang="ru-RU" sz="2800" dirty="0" err="1" smtClean="0"/>
              <a:t>Махлая</a:t>
            </a:r>
            <a:r>
              <a:rPr lang="ru-RU" sz="2800" dirty="0" smtClean="0"/>
              <a:t> М. М. Миклухо-Маклай. </a:t>
            </a:r>
            <a:r>
              <a:rPr lang="ru-RU" sz="2800" dirty="0" err="1" smtClean="0"/>
              <a:t>Микола</a:t>
            </a:r>
            <a:r>
              <a:rPr lang="ru-RU" sz="2800" dirty="0" smtClean="0"/>
              <a:t> </a:t>
            </a:r>
            <a:r>
              <a:rPr lang="ru-RU" sz="2800" dirty="0" err="1" smtClean="0"/>
              <a:t>Миколайович</a:t>
            </a:r>
            <a:r>
              <a:rPr lang="ru-RU" sz="2800" dirty="0" smtClean="0"/>
              <a:t> </a:t>
            </a:r>
            <a:r>
              <a:rPr lang="ru-RU" sz="2800" dirty="0" err="1" smtClean="0"/>
              <a:t>був</a:t>
            </a:r>
            <a:r>
              <a:rPr lang="ru-RU" sz="2800" dirty="0" smtClean="0"/>
              <a:t> </a:t>
            </a:r>
            <a:r>
              <a:rPr lang="ru-RU" sz="2800" dirty="0" err="1" smtClean="0"/>
              <a:t>видатним</a:t>
            </a:r>
            <a:r>
              <a:rPr lang="ru-RU" sz="2800" dirty="0" smtClean="0"/>
              <a:t> </a:t>
            </a:r>
            <a:r>
              <a:rPr lang="ru-RU" sz="2800" dirty="0" err="1" smtClean="0"/>
              <a:t>мандрівником</a:t>
            </a:r>
            <a:r>
              <a:rPr lang="ru-RU" sz="2800" dirty="0" smtClean="0"/>
              <a:t>.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http://ogporter.narod.ru/files/p00000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8274"/>
            <a:ext cx="9144000" cy="689627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449999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тривалий</a:t>
            </a:r>
            <a:r>
              <a:rPr lang="ru-RU" sz="2400" dirty="0" smtClean="0"/>
              <a:t> час жив </a:t>
            </a:r>
            <a:r>
              <a:rPr lang="ru-RU" sz="2400" dirty="0" err="1" smtClean="0"/>
              <a:t>серед</a:t>
            </a:r>
            <a:r>
              <a:rPr lang="ru-RU" sz="2400" dirty="0" smtClean="0"/>
              <a:t> </a:t>
            </a:r>
            <a:r>
              <a:rPr lang="ru-RU" sz="2400" dirty="0" err="1" smtClean="0"/>
              <a:t>папуасів</a:t>
            </a:r>
            <a:r>
              <a:rPr lang="ru-RU" sz="2400" dirty="0" smtClean="0"/>
              <a:t> </a:t>
            </a:r>
            <a:r>
              <a:rPr lang="ru-RU" sz="2400" dirty="0" err="1" smtClean="0"/>
              <a:t>Нової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Гвінеї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довів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вони за </a:t>
            </a:r>
            <a:r>
              <a:rPr lang="ru-RU" sz="2400" dirty="0" err="1" smtClean="0"/>
              <a:t>своїм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розумовим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розвитком</a:t>
            </a:r>
            <a:r>
              <a:rPr lang="ru-RU" sz="2400" dirty="0" smtClean="0"/>
              <a:t> не </a:t>
            </a:r>
            <a:r>
              <a:rPr lang="ru-RU" sz="2400" dirty="0" err="1" smtClean="0"/>
              <a:t>поступаються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європейцям</a:t>
            </a:r>
            <a:r>
              <a:rPr lang="ru-RU" sz="2400" dirty="0" smtClean="0"/>
              <a:t>.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стверджував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всі</a:t>
            </a:r>
            <a:r>
              <a:rPr lang="ru-RU" sz="2400" dirty="0" smtClean="0"/>
              <a:t> люди, </a:t>
            </a:r>
            <a:r>
              <a:rPr lang="ru-RU" sz="2400" dirty="0" err="1" smtClean="0"/>
              <a:t>незалежно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місця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проживання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кольору</a:t>
            </a:r>
            <a:r>
              <a:rPr lang="ru-RU" sz="2400" dirty="0" smtClean="0"/>
              <a:t> </a:t>
            </a:r>
            <a:r>
              <a:rPr lang="ru-RU" sz="2400" dirty="0" err="1" smtClean="0"/>
              <a:t>шкіри</a:t>
            </a:r>
            <a:r>
              <a:rPr lang="ru-RU" sz="2400" dirty="0" smtClean="0"/>
              <a:t>, </a:t>
            </a:r>
            <a:r>
              <a:rPr lang="ru-RU" sz="2400" dirty="0" err="1" smtClean="0"/>
              <a:t>волосся</a:t>
            </a:r>
            <a:r>
              <a:rPr lang="ru-RU" sz="2400" dirty="0" smtClean="0"/>
              <a:t> та </a:t>
            </a:r>
            <a:r>
              <a:rPr lang="ru-RU" sz="2400" dirty="0" err="1" smtClean="0"/>
              <a:t>інших</a:t>
            </a:r>
            <a:r>
              <a:rPr lang="ru-RU" sz="2400" dirty="0" smtClean="0"/>
              <a:t> </a:t>
            </a:r>
            <a:r>
              <a:rPr lang="ru-RU" sz="2400" dirty="0" err="1" smtClean="0"/>
              <a:t>зовнішніх</a:t>
            </a:r>
            <a:r>
              <a:rPr lang="ru-RU" sz="2400" dirty="0" smtClean="0"/>
              <a:t> </a:t>
            </a:r>
            <a:r>
              <a:rPr lang="ru-RU" sz="2400" dirty="0" err="1" smtClean="0"/>
              <a:t>ознак</a:t>
            </a:r>
            <a:r>
              <a:rPr lang="ru-RU" sz="2400" dirty="0" smtClean="0"/>
              <a:t>, за </a:t>
            </a:r>
            <a:r>
              <a:rPr lang="ru-RU" sz="2400" dirty="0" err="1" smtClean="0"/>
              <a:t>своїми</a:t>
            </a:r>
            <a:r>
              <a:rPr lang="ru-RU" sz="2400" dirty="0" smtClean="0"/>
              <a:t> </a:t>
            </a:r>
            <a:r>
              <a:rPr lang="ru-RU" sz="2400" dirty="0" err="1" smtClean="0"/>
              <a:t>біологічними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особливостями</a:t>
            </a:r>
            <a:r>
              <a:rPr lang="ru-RU" sz="2400" dirty="0" smtClean="0"/>
              <a:t> </a:t>
            </a:r>
            <a:r>
              <a:rPr lang="ru-RU" sz="2400" dirty="0" err="1" smtClean="0"/>
              <a:t>однакові</a:t>
            </a:r>
            <a:r>
              <a:rPr lang="ru-RU" sz="2400" dirty="0" smtClean="0"/>
              <a:t>. </a:t>
            </a:r>
            <a:r>
              <a:rPr lang="ru-RU" sz="2400" dirty="0" err="1" smtClean="0"/>
              <a:t>Папуаси</a:t>
            </a:r>
            <a:r>
              <a:rPr lang="ru-RU" sz="2400" dirty="0" smtClean="0"/>
              <a:t> </a:t>
            </a:r>
            <a:r>
              <a:rPr lang="ru-RU" sz="2400" dirty="0" err="1" smtClean="0"/>
              <a:t>вважали</a:t>
            </a:r>
            <a:r>
              <a:rPr lang="ru-RU" sz="2400" dirty="0" smtClean="0"/>
              <a:t> </a:t>
            </a:r>
            <a:r>
              <a:rPr lang="ru-RU" sz="2400" dirty="0" err="1" smtClean="0"/>
              <a:t>Миколу</a:t>
            </a:r>
            <a:r>
              <a:rPr lang="ru-RU" sz="2400" dirty="0" smtClean="0"/>
              <a:t> </a:t>
            </a:r>
            <a:r>
              <a:rPr lang="ru-RU" sz="2400" dirty="0" err="1" smtClean="0"/>
              <a:t>Миколайовича</a:t>
            </a:r>
            <a:r>
              <a:rPr lang="ru-RU" sz="2400" dirty="0" smtClean="0"/>
              <a:t> </a:t>
            </a:r>
            <a:r>
              <a:rPr lang="ru-RU" sz="2400" dirty="0" err="1" smtClean="0"/>
              <a:t>своїм</a:t>
            </a:r>
            <a:r>
              <a:rPr lang="ru-RU" sz="2400" dirty="0" smtClean="0"/>
              <a:t> другом. На </a:t>
            </a:r>
            <a:r>
              <a:rPr lang="ru-RU" sz="2400" dirty="0" err="1" smtClean="0"/>
              <a:t>узбережжі</a:t>
            </a:r>
            <a:r>
              <a:rPr lang="ru-RU" sz="2400" dirty="0" smtClean="0"/>
              <a:t> о. Нова </a:t>
            </a:r>
            <a:r>
              <a:rPr lang="ru-RU" sz="2400" dirty="0" err="1" smtClean="0"/>
              <a:t>Гвінея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територія</a:t>
            </a:r>
            <a:r>
              <a:rPr lang="ru-RU" sz="2400" dirty="0" smtClean="0"/>
              <a:t>, названа на честь </a:t>
            </a:r>
            <a:r>
              <a:rPr lang="ru-RU" sz="2400" dirty="0" err="1" smtClean="0"/>
              <a:t>нашого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співвітчизника</a:t>
            </a:r>
            <a:r>
              <a:rPr lang="ru-RU" sz="2400" dirty="0" smtClean="0"/>
              <a:t> Берегом </a:t>
            </a:r>
            <a:r>
              <a:rPr lang="ru-RU" sz="2400" dirty="0" err="1" smtClean="0"/>
              <a:t>Маклая</a:t>
            </a:r>
            <a:r>
              <a:rPr lang="ru-RU" sz="2400" dirty="0" smtClean="0"/>
              <a:t>. </a:t>
            </a:r>
            <a:endParaRPr lang="ru-RU" sz="2400" dirty="0"/>
          </a:p>
        </p:txBody>
      </p:sp>
      <p:pic>
        <p:nvPicPr>
          <p:cNvPr id="27650" name="Picture 2" descr="http://ua.convdocs.org/pars_docs/refs/31/30360/30360_html_2dec46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-1"/>
            <a:ext cx="4355977" cy="6858001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26876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dirty="0" smtClean="0"/>
              <a:t>  </a:t>
            </a:r>
            <a:r>
              <a:rPr lang="ru-RU" sz="6600" dirty="0" err="1" smtClean="0"/>
              <a:t>Дякую</a:t>
            </a:r>
            <a:r>
              <a:rPr lang="ru-RU" sz="6600" dirty="0" smtClean="0"/>
              <a:t> за </a:t>
            </a:r>
            <a:r>
              <a:rPr lang="ru-RU" sz="6600" dirty="0" err="1" smtClean="0"/>
              <a:t>увагу</a:t>
            </a:r>
            <a:r>
              <a:rPr lang="ru-RU" sz="6600" dirty="0" smtClean="0"/>
              <a:t> !!!</a:t>
            </a:r>
            <a:endParaRPr lang="ru-RU" sz="6600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Раси</a:t>
            </a:r>
            <a:r>
              <a:rPr lang="ru-RU" sz="2800" dirty="0" smtClean="0"/>
              <a:t> </a:t>
            </a:r>
            <a:r>
              <a:rPr lang="ru-RU" sz="2800" dirty="0" err="1" smtClean="0"/>
              <a:t>людини</a:t>
            </a:r>
            <a:r>
              <a:rPr lang="ru-RU" sz="2800" dirty="0" smtClean="0"/>
              <a:t> </a:t>
            </a:r>
            <a:r>
              <a:rPr lang="en-US" sz="2800" dirty="0" smtClean="0"/>
              <a:t>- </a:t>
            </a:r>
            <a:r>
              <a:rPr lang="ru-RU" sz="2800" dirty="0" err="1" smtClean="0"/>
              <a:t>систематичні</a:t>
            </a:r>
            <a:r>
              <a:rPr lang="ru-RU" sz="2800" dirty="0" smtClean="0"/>
              <a:t> </a:t>
            </a:r>
            <a:r>
              <a:rPr lang="ru-RU" sz="2800" dirty="0" err="1" smtClean="0"/>
              <a:t>підрозділи</a:t>
            </a:r>
            <a:r>
              <a:rPr lang="ru-RU" sz="2800" dirty="0" smtClean="0"/>
              <a:t> </a:t>
            </a:r>
            <a:r>
              <a:rPr lang="ru-RU" sz="2800" dirty="0" err="1" smtClean="0"/>
              <a:t>всередині</a:t>
            </a:r>
            <a:r>
              <a:rPr lang="ru-RU" sz="2800" dirty="0" smtClean="0"/>
              <a:t> виду Людина</a:t>
            </a:r>
            <a:r>
              <a:rPr lang="ru-RU" sz="2800" dirty="0"/>
              <a:t> </a:t>
            </a:r>
            <a:r>
              <a:rPr lang="ru-RU" sz="2800" dirty="0" err="1" smtClean="0"/>
              <a:t>розумна</a:t>
            </a:r>
            <a:r>
              <a:rPr lang="ru-RU" sz="2800" dirty="0" smtClean="0"/>
              <a:t> (</a:t>
            </a:r>
            <a:r>
              <a:rPr lang="en-US" sz="2800" dirty="0" smtClean="0"/>
              <a:t>Homo sapiens). </a:t>
            </a:r>
            <a:r>
              <a:rPr lang="ru-RU" sz="2800" dirty="0" smtClean="0"/>
              <a:t>В </a:t>
            </a:r>
            <a:r>
              <a:rPr lang="ru-RU" sz="2800" dirty="0" err="1" smtClean="0"/>
              <a:t>основі</a:t>
            </a:r>
            <a:r>
              <a:rPr lang="ru-RU" sz="2800" dirty="0" smtClean="0"/>
              <a:t> </a:t>
            </a:r>
            <a:r>
              <a:rPr lang="ru-RU" sz="2800" dirty="0" err="1" smtClean="0"/>
              <a:t>поняття</a:t>
            </a:r>
            <a:r>
              <a:rPr lang="ru-RU" sz="2800" dirty="0" smtClean="0"/>
              <a:t> «раса» </a:t>
            </a:r>
            <a:r>
              <a:rPr lang="ru-RU" sz="2800" dirty="0" err="1" smtClean="0"/>
              <a:t>лежить</a:t>
            </a:r>
            <a:r>
              <a:rPr lang="ru-RU" sz="2800" dirty="0" smtClean="0"/>
              <a:t> </a:t>
            </a:r>
            <a:r>
              <a:rPr lang="ru-RU" sz="2800" dirty="0" err="1" smtClean="0"/>
              <a:t>біологічне</a:t>
            </a:r>
            <a:r>
              <a:rPr lang="ru-RU" sz="2800" dirty="0" smtClean="0"/>
              <a:t>, </a:t>
            </a:r>
            <a:r>
              <a:rPr lang="ru-RU" sz="2800" dirty="0" err="1" smtClean="0"/>
              <a:t>насамперед</a:t>
            </a:r>
            <a:r>
              <a:rPr lang="ru-RU" sz="2800" dirty="0" smtClean="0"/>
              <a:t> </a:t>
            </a:r>
            <a:r>
              <a:rPr lang="ru-RU" sz="2800" dirty="0" err="1" smtClean="0"/>
              <a:t>фізична</a:t>
            </a:r>
            <a:r>
              <a:rPr lang="ru-RU" sz="2800" dirty="0" smtClean="0"/>
              <a:t> </a:t>
            </a:r>
            <a:r>
              <a:rPr lang="ru-RU" sz="2800" dirty="0" err="1" smtClean="0"/>
              <a:t>схожість</a:t>
            </a:r>
            <a:r>
              <a:rPr lang="ru-RU" sz="2800" dirty="0" smtClean="0"/>
              <a:t> людей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спільність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населяється</a:t>
            </a:r>
            <a:r>
              <a:rPr lang="ru-RU" sz="2800" dirty="0" smtClean="0"/>
              <a:t> ними </a:t>
            </a:r>
            <a:r>
              <a:rPr lang="ru-RU" sz="2800" dirty="0" err="1" smtClean="0"/>
              <a:t>території</a:t>
            </a:r>
            <a:r>
              <a:rPr lang="ru-RU" sz="2800" dirty="0" smtClean="0"/>
              <a:t> (ареалу) у </a:t>
            </a:r>
            <a:r>
              <a:rPr lang="ru-RU" sz="2800" dirty="0" err="1" smtClean="0"/>
              <a:t>минулому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сьогоденні</a:t>
            </a:r>
            <a:r>
              <a:rPr lang="ru-RU" sz="2800" dirty="0" smtClean="0"/>
              <a:t>. Раса </a:t>
            </a:r>
            <a:r>
              <a:rPr lang="ru-RU" sz="2800" dirty="0" err="1" smtClean="0"/>
              <a:t>характеризується</a:t>
            </a:r>
            <a:r>
              <a:rPr lang="ru-RU" sz="2800" dirty="0" smtClean="0"/>
              <a:t> комплексом </a:t>
            </a:r>
            <a:r>
              <a:rPr lang="ru-RU" sz="2800" dirty="0" err="1" smtClean="0"/>
              <a:t>успадкованих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ознак</a:t>
            </a:r>
            <a:r>
              <a:rPr lang="ru-RU" sz="2800" dirty="0" smtClean="0"/>
              <a:t>, до </a:t>
            </a:r>
            <a:r>
              <a:rPr lang="ru-RU" sz="2800" dirty="0" err="1" smtClean="0"/>
              <a:t>яких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відносяться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колір</a:t>
            </a:r>
            <a:r>
              <a:rPr lang="ru-RU" sz="2800" dirty="0" smtClean="0"/>
              <a:t> </a:t>
            </a:r>
            <a:r>
              <a:rPr lang="ru-RU" sz="2800" dirty="0" err="1" smtClean="0"/>
              <a:t>шкіри</a:t>
            </a:r>
            <a:r>
              <a:rPr lang="ru-RU" sz="2800" dirty="0" smtClean="0"/>
              <a:t>, </a:t>
            </a:r>
            <a:r>
              <a:rPr lang="ru-RU" sz="2800" dirty="0" err="1" smtClean="0"/>
              <a:t>волосся</a:t>
            </a:r>
            <a:r>
              <a:rPr lang="ru-RU" sz="2800" dirty="0" smtClean="0"/>
              <a:t>, очей, форма </a:t>
            </a:r>
            <a:r>
              <a:rPr lang="ru-RU" sz="2800" dirty="0" err="1" smtClean="0"/>
              <a:t>волосся</a:t>
            </a:r>
            <a:r>
              <a:rPr lang="ru-RU" sz="2800" dirty="0" smtClean="0"/>
              <a:t>, </a:t>
            </a:r>
            <a:r>
              <a:rPr lang="ru-RU" sz="2800" dirty="0" err="1" smtClean="0"/>
              <a:t>м'яких</a:t>
            </a:r>
            <a:r>
              <a:rPr lang="ru-RU" sz="2800" dirty="0" smtClean="0"/>
              <a:t> </a:t>
            </a:r>
            <a:r>
              <a:rPr lang="ru-RU" sz="2800" dirty="0" err="1" smtClean="0"/>
              <a:t>частин</a:t>
            </a:r>
            <a:r>
              <a:rPr lang="ru-RU" sz="2800" dirty="0" smtClean="0"/>
              <a:t> </a:t>
            </a:r>
            <a:r>
              <a:rPr lang="ru-RU" sz="2800" dirty="0" err="1" smtClean="0"/>
              <a:t>обличчя</a:t>
            </a:r>
            <a:r>
              <a:rPr lang="ru-RU" sz="2800" dirty="0" smtClean="0"/>
              <a:t>, черепа, </a:t>
            </a:r>
            <a:r>
              <a:rPr lang="ru-RU" sz="2800" dirty="0" err="1" smtClean="0"/>
              <a:t>пропорції</a:t>
            </a:r>
            <a:r>
              <a:rPr lang="ru-RU" sz="2800" dirty="0" smtClean="0"/>
              <a:t> </a:t>
            </a:r>
            <a:r>
              <a:rPr lang="ru-RU" sz="2800" dirty="0" err="1" smtClean="0"/>
              <a:t>тіла</a:t>
            </a:r>
            <a:r>
              <a:rPr lang="ru-RU" sz="2800" dirty="0" smtClean="0"/>
              <a:t> та </a:t>
            </a:r>
            <a:r>
              <a:rPr lang="ru-RU" sz="2800" dirty="0" err="1" smtClean="0"/>
              <a:t>ін</a:t>
            </a:r>
            <a:r>
              <a:rPr lang="ru-RU" sz="2800" dirty="0" smtClean="0"/>
              <a:t>. Але </a:t>
            </a:r>
            <a:r>
              <a:rPr lang="ru-RU" sz="2800" dirty="0" err="1" smtClean="0"/>
              <a:t>оскільки</a:t>
            </a:r>
            <a:r>
              <a:rPr lang="ru-RU" sz="2800" dirty="0" smtClean="0"/>
              <a:t> </a:t>
            </a:r>
            <a:r>
              <a:rPr lang="ru-RU" sz="2800" dirty="0" err="1" smtClean="0"/>
              <a:t>більшість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цих</a:t>
            </a:r>
            <a:r>
              <a:rPr lang="ru-RU" sz="2800" dirty="0" smtClean="0"/>
              <a:t> </a:t>
            </a:r>
            <a:r>
              <a:rPr lang="ru-RU" sz="2800" dirty="0" err="1" smtClean="0"/>
              <a:t>ознак</a:t>
            </a:r>
            <a:r>
              <a:rPr lang="ru-RU" sz="2800" dirty="0" smtClean="0"/>
              <a:t> у </a:t>
            </a:r>
            <a:r>
              <a:rPr lang="ru-RU" sz="2800" dirty="0" err="1" smtClean="0"/>
              <a:t>людини</a:t>
            </a:r>
            <a:r>
              <a:rPr lang="ru-RU" sz="2800" dirty="0" smtClean="0"/>
              <a:t> </a:t>
            </a:r>
            <a:r>
              <a:rPr lang="ru-RU" sz="2800" dirty="0" err="1" smtClean="0"/>
              <a:t>схильне</a:t>
            </a:r>
            <a:r>
              <a:rPr lang="ru-RU" sz="2800" dirty="0" smtClean="0"/>
              <a:t> </a:t>
            </a:r>
            <a:r>
              <a:rPr lang="ru-RU" sz="2800" dirty="0" err="1" smtClean="0"/>
              <a:t>мінливості</a:t>
            </a:r>
            <a:r>
              <a:rPr lang="ru-RU" sz="2800" dirty="0" smtClean="0"/>
              <a:t>, а </a:t>
            </a:r>
            <a:r>
              <a:rPr lang="ru-RU" sz="2800" dirty="0" err="1" smtClean="0"/>
              <a:t>між</a:t>
            </a:r>
            <a:r>
              <a:rPr lang="ru-RU" sz="2800" dirty="0" smtClean="0"/>
              <a:t> расами </a:t>
            </a:r>
            <a:r>
              <a:rPr lang="ru-RU" sz="2800" dirty="0" err="1" smtClean="0"/>
              <a:t>відбувалися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відбуваються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змішання</a:t>
            </a:r>
            <a:r>
              <a:rPr lang="ru-RU" sz="2800" dirty="0" smtClean="0"/>
              <a:t> (</a:t>
            </a:r>
            <a:r>
              <a:rPr lang="ru-RU" sz="2800" dirty="0" err="1" smtClean="0"/>
              <a:t>метисація</a:t>
            </a:r>
            <a:r>
              <a:rPr lang="ru-RU" sz="2800" dirty="0" smtClean="0"/>
              <a:t>), </a:t>
            </a:r>
            <a:r>
              <a:rPr lang="ru-RU" sz="2800" dirty="0" err="1" smtClean="0"/>
              <a:t>конкретний</a:t>
            </a:r>
            <a:r>
              <a:rPr lang="ru-RU" sz="2800" dirty="0" smtClean="0"/>
              <a:t> </a:t>
            </a:r>
            <a:r>
              <a:rPr lang="ru-RU" sz="2800" dirty="0" err="1" smtClean="0"/>
              <a:t>індивід</a:t>
            </a:r>
            <a:r>
              <a:rPr lang="ru-RU" sz="2800" dirty="0" smtClean="0"/>
              <a:t> </a:t>
            </a:r>
            <a:r>
              <a:rPr lang="ru-RU" sz="2800" dirty="0" err="1" smtClean="0"/>
              <a:t>рідко</a:t>
            </a:r>
            <a:r>
              <a:rPr lang="ru-RU" sz="2800" dirty="0" smtClean="0"/>
              <a:t> </a:t>
            </a:r>
            <a:r>
              <a:rPr lang="ru-RU" sz="2800" dirty="0" err="1" smtClean="0"/>
              <a:t>володіє</a:t>
            </a:r>
            <a:r>
              <a:rPr lang="ru-RU" sz="2800" dirty="0" smtClean="0"/>
              <a:t> </a:t>
            </a:r>
            <a:r>
              <a:rPr lang="ru-RU" sz="2800" dirty="0" err="1" smtClean="0"/>
              <a:t>всім</a:t>
            </a:r>
            <a:r>
              <a:rPr lang="ru-RU" sz="2800" dirty="0" smtClean="0"/>
              <a:t> набором </a:t>
            </a:r>
            <a:r>
              <a:rPr lang="ru-RU" sz="2800" dirty="0" err="1" smtClean="0"/>
              <a:t>типових</a:t>
            </a:r>
            <a:r>
              <a:rPr lang="ru-RU" sz="2800" dirty="0" smtClean="0"/>
              <a:t> </a:t>
            </a:r>
            <a:r>
              <a:rPr lang="ru-RU" sz="2800" dirty="0" err="1" smtClean="0"/>
              <a:t>расових</a:t>
            </a:r>
            <a:r>
              <a:rPr lang="ru-RU" sz="2800" dirty="0" smtClean="0"/>
              <a:t> </a:t>
            </a:r>
            <a:r>
              <a:rPr lang="ru-RU" sz="2800" dirty="0" err="1" smtClean="0"/>
              <a:t>ознак</a:t>
            </a:r>
            <a:r>
              <a:rPr lang="ru-RU" sz="2800" dirty="0"/>
              <a:t>.</a:t>
            </a:r>
            <a:endParaRPr lang="ru-RU" sz="2800" dirty="0" smtClean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16632"/>
            <a:ext cx="9144000" cy="5909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За </a:t>
            </a:r>
            <a:r>
              <a:rPr lang="ru-RU" sz="2800" dirty="0" err="1" smtClean="0"/>
              <a:t>зовнішніми</a:t>
            </a:r>
            <a:r>
              <a:rPr lang="ru-RU" sz="2800" dirty="0" smtClean="0"/>
              <a:t> </a:t>
            </a:r>
            <a:r>
              <a:rPr lang="ru-RU" sz="2800" dirty="0" err="1" smtClean="0"/>
              <a:t>ознаками</a:t>
            </a:r>
            <a:r>
              <a:rPr lang="ru-RU" sz="2800" dirty="0" smtClean="0"/>
              <a:t> </a:t>
            </a:r>
            <a:r>
              <a:rPr lang="ru-RU" sz="2800" dirty="0" err="1" smtClean="0"/>
              <a:t>виокремлюють</a:t>
            </a:r>
            <a:r>
              <a:rPr lang="ru-RU" sz="2800" dirty="0" smtClean="0"/>
              <a:t> </a:t>
            </a:r>
            <a:r>
              <a:rPr lang="ru-RU" sz="2800" b="1" dirty="0" err="1" smtClean="0">
                <a:solidFill>
                  <a:schemeClr val="accent2"/>
                </a:solidFill>
              </a:rPr>
              <a:t>чотири</a:t>
            </a:r>
            <a:r>
              <a:rPr lang="ru-RU" sz="2800" b="1" dirty="0" smtClean="0">
                <a:solidFill>
                  <a:schemeClr val="accent2"/>
                </a:solidFill>
              </a:rPr>
              <a:t> </a:t>
            </a:r>
            <a:r>
              <a:rPr lang="ru-RU" sz="2800" b="1" dirty="0" err="1" smtClean="0">
                <a:solidFill>
                  <a:schemeClr val="accent2"/>
                </a:solidFill>
              </a:rPr>
              <a:t>основні</a:t>
            </a:r>
            <a:r>
              <a:rPr lang="ru-RU" sz="2800" b="1" dirty="0" smtClean="0">
                <a:solidFill>
                  <a:schemeClr val="accent2"/>
                </a:solidFill>
              </a:rPr>
              <a:t> </a:t>
            </a:r>
            <a:r>
              <a:rPr lang="ru-RU" sz="2800" b="1" dirty="0" err="1" smtClean="0">
                <a:solidFill>
                  <a:schemeClr val="accent2"/>
                </a:solidFill>
              </a:rPr>
              <a:t>раси</a:t>
            </a:r>
            <a:r>
              <a:rPr lang="ru-RU" sz="2800" dirty="0" smtClean="0">
                <a:solidFill>
                  <a:schemeClr val="accent2"/>
                </a:solidFill>
              </a:rPr>
              <a:t>: </a:t>
            </a:r>
            <a:r>
              <a:rPr lang="ru-RU" sz="2800" dirty="0" err="1" smtClean="0"/>
              <a:t>європеоїдну</a:t>
            </a:r>
            <a:r>
              <a:rPr lang="ru-RU" sz="2800" dirty="0" smtClean="0"/>
              <a:t>, </a:t>
            </a:r>
            <a:r>
              <a:rPr lang="ru-RU" sz="2800" dirty="0" err="1" smtClean="0"/>
              <a:t>монголоїдну</a:t>
            </a:r>
            <a:r>
              <a:rPr lang="ru-RU" sz="2800" dirty="0" smtClean="0"/>
              <a:t>, </a:t>
            </a:r>
            <a:r>
              <a:rPr lang="ru-RU" sz="2800" dirty="0" err="1" smtClean="0"/>
              <a:t>негроїдну</a:t>
            </a:r>
            <a:r>
              <a:rPr lang="ru-RU" sz="2800" dirty="0" smtClean="0"/>
              <a:t> та </a:t>
            </a:r>
            <a:r>
              <a:rPr lang="ru-RU" sz="2800" dirty="0" err="1" smtClean="0"/>
              <a:t>австралоїдну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До </a:t>
            </a:r>
            <a:r>
              <a:rPr lang="ru-RU" sz="2800" dirty="0" err="1" smtClean="0"/>
              <a:t>європеоїдної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раси</a:t>
            </a:r>
            <a:r>
              <a:rPr lang="ru-RU" sz="2800" dirty="0" smtClean="0"/>
              <a:t> </a:t>
            </a:r>
            <a:r>
              <a:rPr lang="ru-RU" sz="2800" dirty="0" err="1" smtClean="0"/>
              <a:t>належить</a:t>
            </a:r>
            <a:r>
              <a:rPr lang="ru-RU" sz="2800" dirty="0" smtClean="0"/>
              <a:t> </a:t>
            </a:r>
            <a:r>
              <a:rPr lang="ru-RU" sz="2800" dirty="0" err="1" smtClean="0"/>
              <a:t>майже</a:t>
            </a:r>
            <a:r>
              <a:rPr lang="ru-RU" sz="2800" dirty="0" smtClean="0"/>
              <a:t> половина </a:t>
            </a:r>
            <a:r>
              <a:rPr lang="ru-RU" sz="2800" dirty="0" err="1" smtClean="0"/>
              <a:t>людства</a:t>
            </a:r>
            <a:r>
              <a:rPr lang="ru-RU" sz="2800" dirty="0" smtClean="0"/>
              <a:t> </a:t>
            </a:r>
            <a:r>
              <a:rPr lang="ru-RU" sz="2800" dirty="0" err="1" smtClean="0"/>
              <a:t>планети</a:t>
            </a:r>
            <a:r>
              <a:rPr lang="ru-RU" sz="2800" dirty="0" smtClean="0"/>
              <a:t>. Сама </a:t>
            </a:r>
            <a:r>
              <a:rPr lang="ru-RU" sz="2800" dirty="0" err="1" smtClean="0"/>
              <a:t>назва</a:t>
            </a:r>
            <a:r>
              <a:rPr lang="ru-RU" sz="2800" dirty="0" smtClean="0"/>
              <a:t> </a:t>
            </a:r>
            <a:r>
              <a:rPr lang="ru-RU" sz="2800" dirty="0" err="1" smtClean="0"/>
              <a:t>свідчить</a:t>
            </a:r>
            <a:r>
              <a:rPr lang="ru-RU" sz="2800" dirty="0" smtClean="0"/>
              <a:t> про те,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більшість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народів</a:t>
            </a:r>
            <a:r>
              <a:rPr lang="ru-RU" sz="2800" dirty="0" smtClean="0"/>
              <a:t> </a:t>
            </a:r>
            <a:r>
              <a:rPr lang="ru-RU" sz="2800" dirty="0" err="1" smtClean="0"/>
              <a:t>цієї</a:t>
            </a:r>
            <a:r>
              <a:rPr lang="ru-RU" sz="2800" dirty="0" smtClean="0"/>
              <a:t> </a:t>
            </a:r>
            <a:r>
              <a:rPr lang="ru-RU" sz="2800" dirty="0" err="1" smtClean="0"/>
              <a:t>раси</a:t>
            </a:r>
            <a:r>
              <a:rPr lang="ru-RU" sz="2800" dirty="0" smtClean="0"/>
              <a:t> </a:t>
            </a:r>
            <a:r>
              <a:rPr lang="ru-RU" sz="2800" dirty="0" err="1" smtClean="0"/>
              <a:t>живуть</a:t>
            </a:r>
            <a:r>
              <a:rPr lang="ru-RU" sz="2800" dirty="0" smtClean="0"/>
              <a:t> в </a:t>
            </a:r>
            <a:r>
              <a:rPr lang="ru-RU" sz="2800" dirty="0" err="1" smtClean="0"/>
              <a:t>Європі</a:t>
            </a:r>
            <a:r>
              <a:rPr lang="ru-RU" sz="2800" dirty="0" smtClean="0"/>
              <a:t>. З </a:t>
            </a:r>
            <a:r>
              <a:rPr lang="ru-RU" sz="2800" dirty="0" err="1" smtClean="0"/>
              <a:t>відкриттям</a:t>
            </a:r>
            <a:r>
              <a:rPr lang="ru-RU" sz="2800" dirty="0" smtClean="0"/>
              <a:t> Америки та </a:t>
            </a:r>
            <a:r>
              <a:rPr lang="ru-RU" sz="2800" dirty="0" err="1" smtClean="0"/>
              <a:t>Австралії</a:t>
            </a:r>
            <a:r>
              <a:rPr lang="ru-RU" sz="2800" dirty="0" smtClean="0"/>
              <a:t> </a:t>
            </a:r>
            <a:r>
              <a:rPr lang="ru-RU" sz="2800" dirty="0" err="1" smtClean="0"/>
              <a:t>європеоїди</a:t>
            </a:r>
            <a:r>
              <a:rPr lang="ru-RU" sz="2800" dirty="0" smtClean="0"/>
              <a:t> </a:t>
            </a:r>
            <a:r>
              <a:rPr lang="ru-RU" sz="2800" dirty="0" err="1" smtClean="0"/>
              <a:t>розселилися</a:t>
            </a:r>
            <a:r>
              <a:rPr lang="ru-RU" sz="2800" dirty="0" smtClean="0"/>
              <a:t> по </a:t>
            </a:r>
            <a:r>
              <a:rPr lang="ru-RU" sz="2800" dirty="0" err="1" smtClean="0"/>
              <a:t>всьому</a:t>
            </a:r>
            <a:r>
              <a:rPr lang="ru-RU" sz="2800" dirty="0" smtClean="0"/>
              <a:t> </a:t>
            </a:r>
            <a:r>
              <a:rPr lang="ru-RU" sz="2800" dirty="0" err="1" smtClean="0"/>
              <a:t>світу</a:t>
            </a:r>
            <a:r>
              <a:rPr lang="ru-RU" sz="2800" dirty="0" smtClean="0"/>
              <a:t>. У </a:t>
            </a:r>
            <a:r>
              <a:rPr lang="ru-RU" sz="2800" dirty="0" err="1" smtClean="0"/>
              <a:t>європеоїдів</a:t>
            </a:r>
            <a:r>
              <a:rPr lang="ru-RU" sz="2800" dirty="0" smtClean="0"/>
              <a:t> </a:t>
            </a:r>
            <a:r>
              <a:rPr lang="ru-RU" sz="2800" dirty="0" err="1" smtClean="0"/>
              <a:t>світла</a:t>
            </a:r>
            <a:r>
              <a:rPr lang="ru-RU" sz="2800" dirty="0" smtClean="0"/>
              <a:t> </a:t>
            </a:r>
            <a:r>
              <a:rPr lang="ru-RU" sz="2800" dirty="0" err="1" smtClean="0"/>
              <a:t>шкіра</a:t>
            </a:r>
            <a:r>
              <a:rPr lang="ru-RU" sz="2800" dirty="0" smtClean="0"/>
              <a:t>, </a:t>
            </a:r>
            <a:r>
              <a:rPr lang="ru-RU" sz="2800" dirty="0" err="1" smtClean="0"/>
              <a:t>м'яке</a:t>
            </a:r>
            <a:r>
              <a:rPr lang="ru-RU" sz="2800" dirty="0" smtClean="0"/>
              <a:t> </a:t>
            </a:r>
            <a:r>
              <a:rPr lang="ru-RU" sz="2800" dirty="0" err="1" smtClean="0"/>
              <a:t>пряме</a:t>
            </a:r>
            <a:r>
              <a:rPr lang="ru-RU" sz="2800" dirty="0" smtClean="0"/>
              <a:t>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трохи</a:t>
            </a:r>
            <a:r>
              <a:rPr lang="ru-RU" sz="2800" dirty="0" smtClean="0"/>
              <a:t> </a:t>
            </a:r>
            <a:r>
              <a:rPr lang="ru-RU" sz="2800" dirty="0" err="1" smtClean="0"/>
              <a:t>хвилясте</a:t>
            </a:r>
            <a:r>
              <a:rPr lang="ru-RU" sz="2800" dirty="0" smtClean="0"/>
              <a:t> </a:t>
            </a:r>
            <a:r>
              <a:rPr lang="ru-RU" sz="2800" dirty="0" err="1" smtClean="0"/>
              <a:t>волосся</a:t>
            </a:r>
            <a:r>
              <a:rPr lang="ru-RU" sz="2800" dirty="0" smtClean="0"/>
              <a:t>, </a:t>
            </a:r>
            <a:r>
              <a:rPr lang="ru-RU" sz="2800" dirty="0" err="1" smtClean="0"/>
              <a:t>вузький</a:t>
            </a:r>
            <a:r>
              <a:rPr lang="ru-RU" sz="2800" dirty="0" smtClean="0"/>
              <a:t> </a:t>
            </a:r>
            <a:r>
              <a:rPr lang="ru-RU" sz="2800" dirty="0" err="1" smtClean="0"/>
              <a:t>ніс</a:t>
            </a:r>
            <a:r>
              <a:rPr lang="ru-RU" sz="2800" dirty="0" smtClean="0"/>
              <a:t>, </a:t>
            </a:r>
            <a:r>
              <a:rPr lang="ru-RU" sz="2800" dirty="0" err="1" smtClean="0"/>
              <a:t>тонкі</a:t>
            </a:r>
            <a:r>
              <a:rPr lang="ru-RU" sz="2800" dirty="0" smtClean="0"/>
              <a:t> губи, </a:t>
            </a:r>
            <a:r>
              <a:rPr lang="ru-RU" sz="2800" dirty="0" err="1" smtClean="0"/>
              <a:t>колір</a:t>
            </a:r>
            <a:r>
              <a:rPr lang="ru-RU" sz="2800" dirty="0" smtClean="0"/>
              <a:t> очей </a:t>
            </a:r>
            <a:r>
              <a:rPr lang="ru-RU" sz="2800" dirty="0" err="1" smtClean="0"/>
              <a:t>може</a:t>
            </a:r>
            <a:r>
              <a:rPr lang="ru-RU" sz="2800" dirty="0" smtClean="0"/>
              <a:t> бути </a:t>
            </a:r>
            <a:r>
              <a:rPr lang="ru-RU" sz="2800" dirty="0" err="1" smtClean="0"/>
              <a:t>різним</a:t>
            </a:r>
            <a:r>
              <a:rPr lang="ru-RU" sz="2800" dirty="0" smtClean="0"/>
              <a:t>. </a:t>
            </a:r>
            <a:r>
              <a:rPr lang="ru-RU" sz="2800" dirty="0" err="1" smtClean="0"/>
              <a:t>Крім</a:t>
            </a:r>
            <a:r>
              <a:rPr lang="ru-RU" sz="2800" dirty="0" smtClean="0"/>
              <a:t> </a:t>
            </a:r>
            <a:r>
              <a:rPr lang="ru-RU" sz="2800" dirty="0" err="1" smtClean="0"/>
              <a:t>європейців</a:t>
            </a:r>
            <a:r>
              <a:rPr lang="ru-RU" sz="2800" dirty="0" smtClean="0"/>
              <a:t>, до </a:t>
            </a:r>
            <a:r>
              <a:rPr lang="ru-RU" sz="2800" dirty="0" err="1" smtClean="0"/>
              <a:t>цієї</a:t>
            </a:r>
            <a:r>
              <a:rPr lang="ru-RU" sz="2800" dirty="0" smtClean="0"/>
              <a:t> </a:t>
            </a:r>
            <a:r>
              <a:rPr lang="ru-RU" sz="2800" dirty="0" err="1" smtClean="0"/>
              <a:t>раси</a:t>
            </a:r>
            <a:r>
              <a:rPr lang="ru-RU" sz="2800" dirty="0" smtClean="0"/>
              <a:t> належать </a:t>
            </a:r>
            <a:r>
              <a:rPr lang="ru-RU" sz="2800" dirty="0" err="1" smtClean="0"/>
              <a:t>індійці</a:t>
            </a:r>
            <a:r>
              <a:rPr lang="ru-RU" sz="2800" dirty="0" smtClean="0"/>
              <a:t>, таджики, </a:t>
            </a:r>
            <a:r>
              <a:rPr lang="ru-RU" sz="2800" dirty="0" err="1" smtClean="0"/>
              <a:t>вірмени</a:t>
            </a:r>
            <a:r>
              <a:rPr lang="ru-RU" sz="2800" dirty="0" smtClean="0"/>
              <a:t>, </a:t>
            </a:r>
            <a:r>
              <a:rPr lang="ru-RU" sz="2800" dirty="0" err="1" smtClean="0"/>
              <a:t>араби</a:t>
            </a:r>
            <a:r>
              <a:rPr lang="ru-RU" sz="2800" dirty="0" smtClean="0"/>
              <a:t>. </a:t>
            </a:r>
            <a:r>
              <a:rPr lang="ru-RU" sz="2800" dirty="0" err="1" smtClean="0"/>
              <a:t>Усі</a:t>
            </a:r>
            <a:r>
              <a:rPr lang="ru-RU" sz="2800" dirty="0" smtClean="0"/>
              <a:t> </a:t>
            </a:r>
            <a:r>
              <a:rPr lang="ru-RU" sz="2800" dirty="0" err="1" smtClean="0"/>
              <a:t>слов'яни</a:t>
            </a:r>
            <a:r>
              <a:rPr lang="ru-RU" sz="2800" dirty="0" smtClean="0"/>
              <a:t>, у тому </a:t>
            </a:r>
            <a:r>
              <a:rPr lang="ru-RU" sz="2800" dirty="0" err="1" smtClean="0"/>
              <a:t>числі</a:t>
            </a:r>
            <a:r>
              <a:rPr lang="ru-RU" sz="2800" dirty="0" smtClean="0"/>
              <a:t> </a:t>
            </a:r>
            <a:r>
              <a:rPr lang="ru-RU" sz="2800" dirty="0" err="1" smtClean="0"/>
              <a:t>й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українці</a:t>
            </a:r>
            <a:r>
              <a:rPr lang="ru-RU" sz="2800" dirty="0" smtClean="0"/>
              <a:t>, — </a:t>
            </a:r>
            <a:r>
              <a:rPr lang="ru-RU" sz="2800" dirty="0" err="1" smtClean="0"/>
              <a:t>європеоїди</a:t>
            </a:r>
            <a:r>
              <a:rPr lang="ru-RU" sz="2800" dirty="0" smtClean="0"/>
              <a:t>. </a:t>
            </a:r>
            <a:endParaRPr lang="ru-RU" sz="2800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err="1" smtClean="0"/>
              <a:t>Представники</a:t>
            </a:r>
            <a:r>
              <a:rPr lang="ru-RU" sz="4400" dirty="0" smtClean="0"/>
              <a:t> </a:t>
            </a:r>
            <a:r>
              <a:rPr lang="ru-RU" sz="4400" dirty="0" err="1" smtClean="0"/>
              <a:t>Європеоїдної</a:t>
            </a:r>
            <a:r>
              <a:rPr lang="ru-RU" sz="4400" dirty="0" smtClean="0"/>
              <a:t>  </a:t>
            </a:r>
            <a:r>
              <a:rPr lang="ru-RU" sz="4400" dirty="0" err="1" smtClean="0"/>
              <a:t>раси</a:t>
            </a:r>
            <a:endParaRPr lang="ru-RU" sz="4400" dirty="0"/>
          </a:p>
        </p:txBody>
      </p:sp>
      <p:pic>
        <p:nvPicPr>
          <p:cNvPr id="3" name="Picture 4" descr="http://fullbiology.ucoz.ru/_ph/15/2/1937114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99600"/>
            <a:ext cx="9144000" cy="58583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8204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err="1" smtClean="0"/>
              <a:t>Представники</a:t>
            </a:r>
            <a:r>
              <a:rPr lang="ru-RU" sz="3600" dirty="0" smtClean="0"/>
              <a:t> </a:t>
            </a:r>
            <a:r>
              <a:rPr lang="ru-RU" sz="3600" dirty="0" err="1"/>
              <a:t>м</a:t>
            </a:r>
            <a:r>
              <a:rPr lang="ru-RU" sz="3600" dirty="0" err="1" smtClean="0"/>
              <a:t>онголоїдної</a:t>
            </a:r>
            <a:r>
              <a:rPr lang="ru-RU" sz="3600" dirty="0" smtClean="0"/>
              <a:t> </a:t>
            </a:r>
            <a:r>
              <a:rPr lang="ru-RU" sz="3600" dirty="0" err="1" smtClean="0"/>
              <a:t>раси</a:t>
            </a:r>
            <a:endParaRPr lang="ru-RU" sz="3600" dirty="0"/>
          </a:p>
        </p:txBody>
      </p:sp>
      <p:pic>
        <p:nvPicPr>
          <p:cNvPr id="3" name="Picture 6" descr="http://biofile.ru/pic/bio-pz-1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0346"/>
            <a:ext cx="9144000" cy="62776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3164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err="1" smtClean="0"/>
              <a:t>Представник</a:t>
            </a:r>
            <a:r>
              <a:rPr lang="ru-RU" sz="4400" dirty="0" smtClean="0"/>
              <a:t>  </a:t>
            </a:r>
            <a:r>
              <a:rPr lang="ru-RU" sz="4400" dirty="0" err="1" smtClean="0"/>
              <a:t>негроїдної</a:t>
            </a:r>
            <a:r>
              <a:rPr lang="ru-RU" sz="4400" dirty="0" smtClean="0"/>
              <a:t> </a:t>
            </a:r>
            <a:r>
              <a:rPr lang="ru-RU" sz="4400" dirty="0" err="1" smtClean="0"/>
              <a:t>раси</a:t>
            </a:r>
            <a:endParaRPr lang="ru-RU" sz="4400" dirty="0"/>
          </a:p>
        </p:txBody>
      </p:sp>
      <p:pic>
        <p:nvPicPr>
          <p:cNvPr id="3" name="Picture 8" descr="http://s019.radikal.ru/i644/1203/07/88598dde863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836712"/>
            <a:ext cx="9144000" cy="6021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http://journalufa.com/uploads/posts/2010-09/1283484584_aborig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4704"/>
            <a:ext cx="9144000" cy="609329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7884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err="1" smtClean="0"/>
              <a:t>Представник</a:t>
            </a:r>
            <a:r>
              <a:rPr lang="ru-RU" sz="4000" dirty="0" smtClean="0"/>
              <a:t> </a:t>
            </a:r>
            <a:r>
              <a:rPr lang="ru-RU" sz="4000" dirty="0" err="1" smtClean="0"/>
              <a:t>австролоїдної</a:t>
            </a:r>
            <a:r>
              <a:rPr lang="ru-RU" sz="4000" dirty="0" smtClean="0"/>
              <a:t> </a:t>
            </a:r>
            <a:r>
              <a:rPr lang="ru-RU" sz="4000" dirty="0" err="1" smtClean="0"/>
              <a:t>раси</a:t>
            </a:r>
            <a:r>
              <a:rPr lang="ru-RU" sz="4000" dirty="0" smtClean="0"/>
              <a:t>   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620688"/>
            <a:ext cx="9144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В </a:t>
            </a:r>
            <a:r>
              <a:rPr lang="ru-RU" sz="2800" dirty="0" err="1" smtClean="0"/>
              <a:t>Африці</a:t>
            </a:r>
            <a:r>
              <a:rPr lang="ru-RU" sz="2800" dirty="0" smtClean="0"/>
              <a:t> та </a:t>
            </a:r>
            <a:r>
              <a:rPr lang="ru-RU" sz="2800" dirty="0" err="1" smtClean="0"/>
              <a:t>Америці</a:t>
            </a:r>
            <a:r>
              <a:rPr lang="ru-RU" sz="2800" dirty="0" smtClean="0"/>
              <a:t> </a:t>
            </a:r>
            <a:r>
              <a:rPr lang="ru-RU" sz="2800" dirty="0" err="1" smtClean="0"/>
              <a:t>живуть</a:t>
            </a:r>
            <a:r>
              <a:rPr lang="ru-RU" sz="2800" dirty="0" smtClean="0"/>
              <a:t> люди </a:t>
            </a:r>
            <a:r>
              <a:rPr lang="ru-RU" sz="2800" dirty="0" err="1" smtClean="0"/>
              <a:t>негроїдної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раси</a:t>
            </a:r>
            <a:r>
              <a:rPr lang="ru-RU" sz="2800" dirty="0" smtClean="0"/>
              <a:t>. Народи </a:t>
            </a:r>
            <a:r>
              <a:rPr lang="ru-RU" sz="2800" dirty="0" err="1" smtClean="0"/>
              <a:t>цієї</a:t>
            </a:r>
            <a:r>
              <a:rPr lang="ru-RU" sz="2800" dirty="0" smtClean="0"/>
              <a:t> </a:t>
            </a:r>
            <a:r>
              <a:rPr lang="ru-RU" sz="2800" dirty="0" err="1" smtClean="0"/>
              <a:t>раси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переважають</a:t>
            </a:r>
            <a:r>
              <a:rPr lang="ru-RU" sz="2800" dirty="0" smtClean="0"/>
              <a:t> у </a:t>
            </a:r>
            <a:r>
              <a:rPr lang="ru-RU" sz="2800" dirty="0" err="1" smtClean="0"/>
              <a:t>навколоекваторіальних</a:t>
            </a:r>
            <a:r>
              <a:rPr lang="ru-RU" sz="2800" dirty="0" smtClean="0"/>
              <a:t> районах. Для </a:t>
            </a:r>
            <a:r>
              <a:rPr lang="ru-RU" sz="2800" dirty="0" err="1" smtClean="0"/>
              <a:t>негроїдів</a:t>
            </a:r>
            <a:r>
              <a:rPr lang="ru-RU" sz="2800" dirty="0" smtClean="0"/>
              <a:t> </a:t>
            </a:r>
            <a:r>
              <a:rPr lang="ru-RU" sz="2800" dirty="0" err="1" smtClean="0"/>
              <a:t>характерні</a:t>
            </a:r>
            <a:r>
              <a:rPr lang="ru-RU" sz="2800" dirty="0" smtClean="0"/>
              <a:t> </a:t>
            </a:r>
            <a:r>
              <a:rPr lang="ru-RU" sz="2800" dirty="0" err="1" smtClean="0"/>
              <a:t>темний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колір</a:t>
            </a:r>
            <a:r>
              <a:rPr lang="ru-RU" sz="2800" dirty="0" smtClean="0"/>
              <a:t> </a:t>
            </a:r>
            <a:r>
              <a:rPr lang="ru-RU" sz="2800" dirty="0" err="1" smtClean="0"/>
              <a:t>шкіри</a:t>
            </a:r>
            <a:r>
              <a:rPr lang="ru-RU" sz="2800" dirty="0" smtClean="0"/>
              <a:t>, </a:t>
            </a:r>
            <a:r>
              <a:rPr lang="ru-RU" sz="2800" dirty="0" err="1" smtClean="0"/>
              <a:t>волосся</a:t>
            </a:r>
            <a:r>
              <a:rPr lang="ru-RU" sz="2800" dirty="0" smtClean="0"/>
              <a:t> та очей, </a:t>
            </a:r>
            <a:r>
              <a:rPr lang="ru-RU" sz="2800" dirty="0" err="1" smtClean="0"/>
              <a:t>волосся</a:t>
            </a:r>
            <a:r>
              <a:rPr lang="ru-RU" sz="2800" dirty="0" smtClean="0"/>
              <a:t> </a:t>
            </a:r>
            <a:r>
              <a:rPr lang="ru-RU" sz="2800" dirty="0" err="1" smtClean="0"/>
              <a:t>кучеряве</a:t>
            </a:r>
            <a:r>
              <a:rPr lang="ru-RU" sz="2800" dirty="0" smtClean="0"/>
              <a:t>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хвилясте</a:t>
            </a:r>
            <a:r>
              <a:rPr lang="ru-RU" sz="2800" dirty="0" smtClean="0"/>
              <a:t>, на </a:t>
            </a:r>
            <a:r>
              <a:rPr lang="ru-RU" sz="2800" dirty="0" err="1" smtClean="0"/>
              <a:t>обличчі</a:t>
            </a:r>
            <a:r>
              <a:rPr lang="ru-RU" sz="2800" dirty="0" smtClean="0"/>
              <a:t> та </a:t>
            </a:r>
            <a:r>
              <a:rPr lang="ru-RU" sz="2800" dirty="0" err="1" smtClean="0"/>
              <a:t>тілі</a:t>
            </a:r>
            <a:r>
              <a:rPr lang="ru-RU" sz="2800" dirty="0" smtClean="0"/>
              <a:t> </a:t>
            </a:r>
            <a:r>
              <a:rPr lang="ru-RU" sz="2800" dirty="0" err="1" smtClean="0"/>
              <a:t>волосяний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покрив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розвинутий</a:t>
            </a:r>
            <a:r>
              <a:rPr lang="ru-RU" sz="2800" dirty="0" smtClean="0"/>
              <a:t> слабо, у </a:t>
            </a:r>
            <a:r>
              <a:rPr lang="ru-RU" sz="2800" dirty="0" err="1" smtClean="0"/>
              <a:t>більшості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них широкий </a:t>
            </a:r>
            <a:r>
              <a:rPr lang="ru-RU" sz="2800" dirty="0" err="1" smtClean="0"/>
              <a:t>ніс</a:t>
            </a:r>
            <a:r>
              <a:rPr lang="ru-RU" sz="2800" dirty="0" smtClean="0"/>
              <a:t>, </a:t>
            </a:r>
            <a:r>
              <a:rPr lang="ru-RU" sz="2800" dirty="0" err="1" smtClean="0"/>
              <a:t>верхня</a:t>
            </a:r>
            <a:r>
              <a:rPr lang="ru-RU" sz="2800" dirty="0" smtClean="0"/>
              <a:t> </a:t>
            </a:r>
            <a:r>
              <a:rPr lang="ru-RU" sz="2800" dirty="0" err="1" smtClean="0"/>
              <a:t>щелепа</a:t>
            </a:r>
            <a:r>
              <a:rPr lang="ru-RU" sz="2800" dirty="0" smtClean="0"/>
              <a:t> </a:t>
            </a:r>
            <a:r>
              <a:rPr lang="ru-RU" sz="2800" dirty="0" err="1" smtClean="0"/>
              <a:t>виступає</a:t>
            </a:r>
            <a:r>
              <a:rPr lang="ru-RU" sz="2800" dirty="0" smtClean="0"/>
              <a:t> вперед, губи </a:t>
            </a:r>
            <a:r>
              <a:rPr lang="ru-RU" sz="2800" dirty="0" err="1" smtClean="0"/>
              <a:t>товсті</a:t>
            </a:r>
            <a:r>
              <a:rPr lang="ru-RU" sz="2800" dirty="0" smtClean="0"/>
              <a:t>. </a:t>
            </a:r>
            <a:endParaRPr lang="ru-RU" sz="2800" dirty="0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vseturisty.ru/photo/b/58/10957_5787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93</TotalTime>
  <Words>579</Words>
  <Application>Microsoft Office PowerPoint</Application>
  <PresentationFormat>Экран (4:3)</PresentationFormat>
  <Paragraphs>16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Поток</vt:lpstr>
      <vt:lpstr>Людські раси, рівність рас…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Походження людини</dc:title>
  <dc:creator>Katya</dc:creator>
  <cp:lastModifiedBy>Katya</cp:lastModifiedBy>
  <cp:revision>11</cp:revision>
  <dcterms:created xsi:type="dcterms:W3CDTF">2013-09-04T17:51:52Z</dcterms:created>
  <dcterms:modified xsi:type="dcterms:W3CDTF">2013-09-04T19:26:37Z</dcterms:modified>
</cp:coreProperties>
</file>