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9" r:id="rId5"/>
    <p:sldId id="260" r:id="rId6"/>
    <p:sldId id="262" r:id="rId7"/>
    <p:sldId id="263" r:id="rId8"/>
    <p:sldId id="264" r:id="rId9"/>
    <p:sldId id="272" r:id="rId10"/>
    <p:sldId id="265" r:id="rId11"/>
    <p:sldId id="266" r:id="rId12"/>
    <p:sldId id="273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6476" y="1365637"/>
            <a:ext cx="8825658" cy="2677648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 на тему: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збереження миру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5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380" y="2844800"/>
            <a:ext cx="3198104" cy="1068204"/>
          </a:xfrm>
        </p:spPr>
        <p:txBody>
          <a:bodyPr/>
          <a:lstStyle/>
          <a:p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Ракетно-ядерна зброя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77" y="1656889"/>
            <a:ext cx="6100119" cy="344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2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" y="2888343"/>
            <a:ext cx="3831772" cy="1001486"/>
          </a:xfrm>
        </p:spPr>
        <p:txBody>
          <a:bodyPr/>
          <a:lstStyle/>
          <a:p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Міжконтинентальні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балістичні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ракети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48" y="1706945"/>
            <a:ext cx="6259132" cy="336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6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14926" cy="855132"/>
          </a:xfrm>
        </p:spPr>
        <p:txBody>
          <a:bodyPr/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припинити ведення військових дій?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Людству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стає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все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більш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зрозумілим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що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не в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нарощуванні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військового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потенціалу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слід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шукати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шляхи до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міцного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миру та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загальної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безпеки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Вихід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- у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політиці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розумної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військової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достатності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довіри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між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країнами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і народами, здорового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глузду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міжнародних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відносинах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3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780" y="450761"/>
            <a:ext cx="8761413" cy="1506829"/>
          </a:xfrm>
        </p:spPr>
        <p:txBody>
          <a:bodyPr/>
          <a:lstStyle/>
          <a:p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Тероризм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лат.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terror —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залякування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—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форма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полі­тичного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екстремізму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застосування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найжорсткіших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насил­ля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включаючи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фізичне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знищення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людей, для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певних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цілей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55" y="2354664"/>
            <a:ext cx="6297769" cy="397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2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1829" y="624114"/>
            <a:ext cx="9927771" cy="1274233"/>
          </a:xfrm>
        </p:spPr>
        <p:txBody>
          <a:bodyPr/>
          <a:lstStyle/>
          <a:p>
            <a:r>
              <a:rPr lang="ru-RU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 поширені у світі терористичні    акти: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073071"/>
          </a:xfrm>
        </p:spPr>
        <p:txBody>
          <a:bodyPr>
            <a:normAutofit/>
          </a:bodyPr>
          <a:lstStyle/>
          <a:p>
            <a:pPr fontAlgn="base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Напади на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державні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промислові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об'єкти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fontAlgn="base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Захоплення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державних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установ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посольств;</a:t>
            </a:r>
          </a:p>
          <a:p>
            <a:pPr fontAlgn="base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Захоплення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літаків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інших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транспортних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засобів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fontAlgn="base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Дії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проти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особистості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жертви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Викрадення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fontAlgn="base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Політичні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вбивства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fontAlgn="base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Вибухи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масові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вбивства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243962"/>
            <a:ext cx="5804127" cy="4353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0228" y="645849"/>
            <a:ext cx="3526972" cy="5549319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Отже</a:t>
            </a:r>
            <a:r>
              <a:rPr lang="ru-RU" sz="2800" dirty="0">
                <a:solidFill>
                  <a:schemeClr val="bg1"/>
                </a:solidFill>
              </a:rPr>
              <a:t>, проблема </a:t>
            </a:r>
            <a:r>
              <a:rPr lang="ru-RU" sz="2800" dirty="0" err="1">
                <a:solidFill>
                  <a:schemeClr val="bg1"/>
                </a:solidFill>
              </a:rPr>
              <a:t>збереження</a:t>
            </a:r>
            <a:r>
              <a:rPr lang="ru-RU" sz="2800" dirty="0">
                <a:solidFill>
                  <a:schemeClr val="bg1"/>
                </a:solidFill>
              </a:rPr>
              <a:t> миру на </a:t>
            </a:r>
            <a:r>
              <a:rPr lang="ru-RU" sz="2800" dirty="0" err="1">
                <a:solidFill>
                  <a:schemeClr val="bg1"/>
                </a:solidFill>
              </a:rPr>
              <a:t>Землі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залишається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гострою</a:t>
            </a:r>
            <a:r>
              <a:rPr lang="ru-RU" sz="2800" dirty="0">
                <a:solidFill>
                  <a:schemeClr val="bg1"/>
                </a:solidFill>
              </a:rPr>
              <a:t>, і </a:t>
            </a:r>
            <a:r>
              <a:rPr lang="ru-RU" sz="2800" dirty="0" err="1" smtClean="0">
                <a:solidFill>
                  <a:schemeClr val="bg1"/>
                </a:solidFill>
              </a:rPr>
              <a:t>вирішення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цієї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проблеми</a:t>
            </a:r>
            <a:r>
              <a:rPr lang="ru-RU" sz="2800" dirty="0">
                <a:solidFill>
                  <a:schemeClr val="bg1"/>
                </a:solidFill>
              </a:rPr>
              <a:t> - </a:t>
            </a:r>
            <a:r>
              <a:rPr lang="ru-RU" sz="2800" dirty="0" err="1">
                <a:solidFill>
                  <a:schemeClr val="bg1"/>
                </a:solidFill>
              </a:rPr>
              <a:t>найважливіша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передумова</a:t>
            </a:r>
            <a:r>
              <a:rPr lang="ru-RU" sz="2800" dirty="0">
                <a:solidFill>
                  <a:schemeClr val="bg1"/>
                </a:solidFill>
              </a:rPr>
              <a:t> для </a:t>
            </a:r>
            <a:r>
              <a:rPr lang="ru-RU" sz="2800" dirty="0" err="1">
                <a:solidFill>
                  <a:schemeClr val="bg1"/>
                </a:solidFill>
              </a:rPr>
              <a:t>розв'язання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інших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глобальних</a:t>
            </a:r>
            <a:r>
              <a:rPr lang="ru-RU" sz="2800" dirty="0">
                <a:solidFill>
                  <a:schemeClr val="bg1"/>
                </a:solidFill>
              </a:rPr>
              <a:t> проблем </a:t>
            </a:r>
            <a:r>
              <a:rPr lang="ru-RU" sz="2800" dirty="0" err="1" smtClean="0">
                <a:solidFill>
                  <a:schemeClr val="bg1"/>
                </a:solidFill>
              </a:rPr>
              <a:t>людства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4155" y="2452913"/>
            <a:ext cx="8825658" cy="916581"/>
          </a:xfrm>
        </p:spPr>
        <p:txBody>
          <a:bodyPr/>
          <a:lstStyle/>
          <a:p>
            <a:r>
              <a:rPr lang="uk-UA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2726" y="5386981"/>
            <a:ext cx="5652246" cy="861420"/>
          </a:xfrm>
        </p:spPr>
        <p:txBody>
          <a:bodyPr/>
          <a:lstStyle/>
          <a:p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Презентацію виконала учениця 10-А класу</a:t>
            </a:r>
            <a:b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Чайка </a:t>
            </a:r>
            <a:r>
              <a:rPr lang="uk-UA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тетяна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 r="30146"/>
          <a:stretch>
            <a:fillRect/>
          </a:stretch>
        </p:blipFill>
        <p:spPr>
          <a:xfrm>
            <a:off x="6483476" y="804380"/>
            <a:ext cx="3755229" cy="532007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6013" y="1712890"/>
            <a:ext cx="3859212" cy="350305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Уже на початку XX </a:t>
            </a:r>
            <a:r>
              <a:rPr lang="ru-RU" sz="2400" dirty="0" err="1">
                <a:solidFill>
                  <a:schemeClr val="bg1"/>
                </a:solidFill>
              </a:rPr>
              <a:t>століття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людство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зіткнулося</a:t>
            </a:r>
            <a:r>
              <a:rPr lang="ru-RU" sz="2400" dirty="0">
                <a:solidFill>
                  <a:schemeClr val="bg1"/>
                </a:solidFill>
              </a:rPr>
              <a:t> з проблемами,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набувають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величезного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значення</a:t>
            </a:r>
            <a:r>
              <a:rPr lang="ru-RU" sz="2400" dirty="0">
                <a:solidFill>
                  <a:schemeClr val="bg1"/>
                </a:solidFill>
              </a:rPr>
              <a:t> для </a:t>
            </a:r>
            <a:r>
              <a:rPr lang="ru-RU" sz="2400" dirty="0" err="1">
                <a:solidFill>
                  <a:schemeClr val="bg1"/>
                </a:solidFill>
              </a:rPr>
              <a:t>долі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людської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цивілізації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цілому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chemeClr val="bg1"/>
                </a:solidFill>
              </a:rPr>
              <a:t>і </a:t>
            </a:r>
            <a:r>
              <a:rPr lang="ru-RU" sz="2400" dirty="0" err="1">
                <a:solidFill>
                  <a:schemeClr val="bg1"/>
                </a:solidFill>
              </a:rPr>
              <a:t>називаються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глобальними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45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1" y="1335498"/>
            <a:ext cx="5002208" cy="4009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720115" y="1139511"/>
            <a:ext cx="43107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Найважливішою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глобальною проблемою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сучасності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є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відвернення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війни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(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насамперед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ракетно-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ядерної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),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припинення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гонки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озброєнь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і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роззброєння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Війна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є альтернативою самого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людського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буття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Глобальні проблеми людства :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131129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Війна і мир;</a:t>
            </a:r>
          </a:p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Економічна відсталість багатьох країн світу;</a:t>
            </a:r>
          </a:p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Катастрофічне забруднення навколишнього середовища, повітряного басейну та океанів;</a:t>
            </a:r>
          </a:p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Вичерпання природних ресурсів;</a:t>
            </a:r>
          </a:p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Енергетична, сировинна, продовольча й демографічна проблеми;</a:t>
            </a:r>
          </a:p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Поширення цілого ряду нових захворювань(зокрема найнебезпечнішого з них-СНІДу), тощо.</a:t>
            </a: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6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76178" y="4725294"/>
            <a:ext cx="8825658" cy="15724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</a:t>
            </a:r>
            <a:r>
              <a:rPr lang="ru-RU" sz="2000" dirty="0" err="1">
                <a:solidFill>
                  <a:schemeClr val="bg1"/>
                </a:solidFill>
              </a:rPr>
              <a:t>підрахунками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істориків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упродовж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останніх</a:t>
            </a:r>
            <a:r>
              <a:rPr lang="ru-RU" sz="2000" dirty="0">
                <a:solidFill>
                  <a:schemeClr val="bg1"/>
                </a:solidFill>
              </a:rPr>
              <a:t> 6 тис. </a:t>
            </a:r>
            <a:r>
              <a:rPr lang="ru-RU" sz="2000" dirty="0" err="1">
                <a:solidFill>
                  <a:schemeClr val="bg1"/>
                </a:solidFill>
              </a:rPr>
              <a:t>років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мирними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тобто</a:t>
            </a:r>
            <a:r>
              <a:rPr lang="ru-RU" sz="2000" dirty="0">
                <a:solidFill>
                  <a:schemeClr val="bg1"/>
                </a:solidFill>
              </a:rPr>
              <a:t> без </a:t>
            </a:r>
            <a:r>
              <a:rPr lang="ru-RU" sz="2000" dirty="0" err="1">
                <a:solidFill>
                  <a:schemeClr val="bg1"/>
                </a:solidFill>
              </a:rPr>
              <a:t>воєн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були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лише</a:t>
            </a:r>
            <a:r>
              <a:rPr lang="ru-RU" sz="2000" dirty="0">
                <a:solidFill>
                  <a:schemeClr val="bg1"/>
                </a:solidFill>
              </a:rPr>
              <a:t> 292 роки. У </a:t>
            </a:r>
            <a:r>
              <a:rPr lang="ru-RU" sz="2000" dirty="0" err="1">
                <a:solidFill>
                  <a:schemeClr val="bg1"/>
                </a:solidFill>
              </a:rPr>
              <a:t>нашому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столітті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людство</a:t>
            </a:r>
            <a:r>
              <a:rPr lang="ru-RU" sz="2000" dirty="0">
                <a:solidFill>
                  <a:schemeClr val="bg1"/>
                </a:solidFill>
              </a:rPr>
              <a:t> пережило </a:t>
            </a:r>
            <a:r>
              <a:rPr lang="ru-RU" sz="2000" dirty="0" err="1">
                <a:solidFill>
                  <a:schemeClr val="bg1"/>
                </a:solidFill>
              </a:rPr>
              <a:t>дві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страшні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війни</a:t>
            </a:r>
            <a:r>
              <a:rPr lang="ru-RU" sz="2000" dirty="0">
                <a:solidFill>
                  <a:schemeClr val="bg1"/>
                </a:solidFill>
              </a:rPr>
              <a:t>, але </a:t>
            </a:r>
            <a:r>
              <a:rPr lang="ru-RU" sz="2000" dirty="0" err="1">
                <a:solidFill>
                  <a:schemeClr val="bg1"/>
                </a:solidFill>
              </a:rPr>
              <a:t>навіть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після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закінчення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останньої</a:t>
            </a:r>
            <a:r>
              <a:rPr lang="ru-RU" sz="2000" dirty="0">
                <a:solidFill>
                  <a:schemeClr val="bg1"/>
                </a:solidFill>
              </a:rPr>
              <a:t> з них у </a:t>
            </a:r>
            <a:r>
              <a:rPr lang="ru-RU" sz="2000" dirty="0" err="1">
                <a:solidFill>
                  <a:schemeClr val="bg1"/>
                </a:solidFill>
              </a:rPr>
              <a:t>збройних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конфліктах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світі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загинуло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20 млн. людей.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4" y="557397"/>
            <a:ext cx="4584879" cy="339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53" y="557398"/>
            <a:ext cx="4977683" cy="339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1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012305"/>
            <a:ext cx="8761413" cy="706964"/>
          </a:xfrm>
        </p:spPr>
        <p:txBody>
          <a:bodyPr/>
          <a:lstStyle/>
          <a:p>
            <a:r>
              <a:rPr lang="en-US" dirty="0" smtClean="0"/>
              <a:t>     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 </a:t>
            </a:r>
            <a:r>
              <a:rPr lang="ru-RU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причини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воєн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ru-RU" dirty="0"/>
              <a:t> 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753757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Антагонізм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класів і держав, рас і націй, релігійних конфесій;</a:t>
            </a:r>
            <a:br>
              <a:rPr lang="uk-UA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uk-UA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Поява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ракетно-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ядерної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зброї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Конфронтация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двох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різних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суспільних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систем: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соціалістичної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капіталістичної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Уроджена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властивість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людини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до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насильства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інстинкт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руйнування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агресивність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щодо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подібних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собі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0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444" y="927278"/>
            <a:ext cx="9247031" cy="862885"/>
          </a:xfrm>
        </p:spPr>
        <p:txBody>
          <a:bodyPr/>
          <a:lstStyle/>
          <a:p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Війни на Близькому Сході та в Афганістані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1" y="2603499"/>
            <a:ext cx="5575684" cy="37200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62" y="2603499"/>
            <a:ext cx="5179199" cy="3722549"/>
          </a:xfrm>
        </p:spPr>
      </p:pic>
    </p:spTree>
    <p:extLst>
      <p:ext uri="{BB962C8B-B14F-4D97-AF65-F5344CB8AC3E}">
        <p14:creationId xmlns:p14="http://schemas.microsoft.com/office/powerpoint/2010/main" val="25831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9405" y="973668"/>
            <a:ext cx="8761413" cy="706964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 воєн в Югославії та Чечні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4" y="2561937"/>
            <a:ext cx="5460129" cy="37128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42" y="2561937"/>
            <a:ext cx="5583291" cy="3712887"/>
          </a:xfrm>
        </p:spPr>
      </p:pic>
    </p:spTree>
    <p:extLst>
      <p:ext uri="{BB962C8B-B14F-4D97-AF65-F5344CB8AC3E}">
        <p14:creationId xmlns:p14="http://schemas.microsoft.com/office/powerpoint/2010/main" val="17775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8754" y="533400"/>
            <a:ext cx="2793158" cy="5262879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Гонка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озброєнь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політичне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протистояння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декількох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перевагу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області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збройних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сил.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такого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протистояння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робить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величезні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запаси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зброї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намагаючись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встановити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паритет з супротивником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обігнати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vpk-news.ru/sites/default/files/photographs/2012/06/14/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94" y="3536764"/>
            <a:ext cx="4541212" cy="302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Q7jJUTeSKSRE90qlSJ7Ghd-9E36xvZvgVj8sdZPieSmCe5Jcrv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28" y="233275"/>
            <a:ext cx="4620732" cy="307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284</TotalTime>
  <Words>320</Words>
  <Application>Microsoft Office PowerPoint</Application>
  <PresentationFormat>Широкоэкранный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Ион (конференц-зал)</vt:lpstr>
      <vt:lpstr>Презентація на тему: “Проблема збереження миру”</vt:lpstr>
      <vt:lpstr>Презентация PowerPoint</vt:lpstr>
      <vt:lpstr>Презентация PowerPoint</vt:lpstr>
      <vt:lpstr>     Глобальні проблеми людства :</vt:lpstr>
      <vt:lpstr>Презентация PowerPoint</vt:lpstr>
      <vt:lpstr>      Які ж основні причини воєн? </vt:lpstr>
      <vt:lpstr>Війни на Близькому Сході та в Афганістані</vt:lpstr>
      <vt:lpstr>  Наслідки воєн в Югославії та Чечні</vt:lpstr>
      <vt:lpstr>Презентация PowerPoint</vt:lpstr>
      <vt:lpstr>Ракетно-ядерна зброя</vt:lpstr>
      <vt:lpstr>Міжконтинентальні балістичні ракети</vt:lpstr>
      <vt:lpstr>Як припинити ведення військових дій?</vt:lpstr>
      <vt:lpstr>Тероризм (від лат. terror — страх, залякування) — це форма полі­тичного екстремізму, застосування найжорсткіших методів насил­ля, включаючи фізичне знищення людей, для досягнення певних цілей.</vt:lpstr>
      <vt:lpstr>Найбільш поширені у світі терористичні    акти: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“Проблема збереження миру”</dc:title>
  <dc:creator>Tania Chaika</dc:creator>
  <cp:lastModifiedBy>Tania Chaika</cp:lastModifiedBy>
  <cp:revision>18</cp:revision>
  <dcterms:created xsi:type="dcterms:W3CDTF">2014-12-09T17:24:13Z</dcterms:created>
  <dcterms:modified xsi:type="dcterms:W3CDTF">2014-12-10T19:13:27Z</dcterms:modified>
</cp:coreProperties>
</file>