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57529FF-8E21-4D6D-B83E-D904A4FBEB9A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AA085C-71D4-4704-B937-B7B289EB85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E%D0%BC%D0%B0%D0%BD%D0%B8%D1%86%D1%8C%D0%BA%D0%B8%D0%B9_%D0%91%D0%BE%D1%80%D0%B8%D1%81_%D0%92%D0%B0%D1%81%D0%B8%D0%BB%D1%8C%D0%BE%D0%B2%D0%B8%D1%87" TargetMode="External"/><Relationship Id="rId2" Type="http://schemas.openxmlformats.org/officeDocument/2006/relationships/hyperlink" Target="http://uk.wikipedia.org/wiki/1918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jpeg"/><Relationship Id="rId4" Type="http://schemas.openxmlformats.org/officeDocument/2006/relationships/hyperlink" Target="http://uk.wikipedia.org/wiki/%D0%A0%D0%B0%D1%82%D0%BC%D0%B8%D1%80%D0%BE%D0%B2_%D0%90%D0%BD%D0%B4%D1%80%D1%96%D0%B9_%D0%AE%D1%85%D0%B8%D0%BC%D0%BE%D0%B2%D0%B8%D1%87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1%96%D0%BB%D0%BE%D1%81%D1%82%D0%BE%D1%86%D1%8C%D0%BA%D0%B8%D0%B9_%D0%AE%D1%85%D0%B8%D0%BC_%D0%86%D1%81%D0%B0%D0%B9%D0%BE%D0%B2%D0%B8%D1%87" TargetMode="External"/><Relationship Id="rId3" Type="http://schemas.openxmlformats.org/officeDocument/2006/relationships/hyperlink" Target="http://uk.wikipedia.org/wiki/1934" TargetMode="External"/><Relationship Id="rId7" Type="http://schemas.openxmlformats.org/officeDocument/2006/relationships/hyperlink" Target="http://uk.wikipedia.org/wiki/%D0%A1%D0%BA%D1%83%D0%BB%D1%8C%D0%BF%D1%82%D0%BE%D1%80" TargetMode="External"/><Relationship Id="rId2" Type="http://schemas.openxmlformats.org/officeDocument/2006/relationships/hyperlink" Target="http://uk.wikipedia.org/wiki/4_%D0%B6%D0%BE%D0%B2%D1%82%D0%BD%D1%8F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3%D1%80%D0%B0%D0%BD%D1%96%D1%82" TargetMode="External"/><Relationship Id="rId5" Type="http://schemas.openxmlformats.org/officeDocument/2006/relationships/hyperlink" Target="http://uk.wikipedia.org/wiki/%D0%9C%D0%B0%D1%80%D0%BC%D1%83%D1%80" TargetMode="External"/><Relationship Id="rId10" Type="http://schemas.openxmlformats.org/officeDocument/2006/relationships/image" Target="../media/image16.jpeg"/><Relationship Id="rId4" Type="http://schemas.openxmlformats.org/officeDocument/2006/relationships/hyperlink" Target="http://uk.wikipedia.org/wiki/%D0%91%D0%B0%D0%B9%D0%BA%D0%BE%D0%B2%D0%B5_%D0%BA%D0%BB%D0%B0%D0%B4%D0%BE%D0%B2%D0%B8%D1%89%D0%B5" TargetMode="External"/><Relationship Id="rId9" Type="http://schemas.openxmlformats.org/officeDocument/2006/relationships/hyperlink" Target="http://uk.wikipedia.org/wiki/%D0%97%D0%B0%D0%BD%D1%8C%D0%BA%D0%BE%D0%B2%D0%B5%D1%86%D1%8C%D0%BA%D0%B0_%D0%9C%D0%B0%D1%80%D1%96%D1%8F_%D0%9A%D0%BE%D1%81%D1%82%D1%8F%D0%BD%D1%82%D0%B8%D0%BD%D1%96%D0%B2%D0%BD%D0%B0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4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uk.wikipedia.org/wiki/1854" TargetMode="External"/><Relationship Id="rId7" Type="http://schemas.openxmlformats.org/officeDocument/2006/relationships/hyperlink" Target="http://uk.wikipedia.org/wiki/4_%D0%B6%D0%BE%D0%B2%D1%82%D0%BD%D1%8F" TargetMode="External"/><Relationship Id="rId12" Type="http://schemas.openxmlformats.org/officeDocument/2006/relationships/hyperlink" Target="http://uk.wikipedia.org/wiki/1876" TargetMode="External"/><Relationship Id="rId2" Type="http://schemas.openxmlformats.org/officeDocument/2006/relationships/hyperlink" Target="http://uk.wikipedia.org/wiki/4_%D1%81%D0%B5%D1%80%D0%BF%D0%BD%D1%8F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A7%D0%B5%D1%80%D0%BD%D1%96%D0%B3%D1%96%D0%B2%D1%81%D1%8C%D0%BA%D0%B0_%D0%B3%D1%83%D0%B1%D0%B5%D1%80%D0%BD%D1%96%D1%8F" TargetMode="External"/><Relationship Id="rId11" Type="http://schemas.openxmlformats.org/officeDocument/2006/relationships/hyperlink" Target="http://uk.wikipedia.org/wiki/%D0%A7%D0%B5%D1%80%D0%BD%D1%96%D0%B3%D1%96%D0%B2" TargetMode="External"/><Relationship Id="rId5" Type="http://schemas.openxmlformats.org/officeDocument/2006/relationships/hyperlink" Target="http://uk.wikipedia.org/wiki/%D0%9D%D1%96%D0%B6%D0%B8%D0%BD%D1%81%D1%8C%D0%BA%D0%B8%D0%B9_%D0%BF%D0%BE%D0%B2%D1%96%D1%82" TargetMode="External"/><Relationship Id="rId10" Type="http://schemas.openxmlformats.org/officeDocument/2006/relationships/hyperlink" Target="http://uk.wikipedia.org/wiki/%D0%90%D0%BA%D1%82%D1%80%D0%B8%D1%81%D0%B0" TargetMode="External"/><Relationship Id="rId4" Type="http://schemas.openxmlformats.org/officeDocument/2006/relationships/hyperlink" Target="http://uk.wikipedia.org/wiki/%D0%97%D0%B0%D0%BD%D1%8C%D0%BA%D0%B8_(%D0%9D%D1%96%D0%B6%D0%B8%D0%BD%D1%81%D1%8C%D0%BA%D0%B8%D0%B9_%D1%80%D0%B0%D0%B9%D0%BE%D0%BD)" TargetMode="External"/><Relationship Id="rId9" Type="http://schemas.openxmlformats.org/officeDocument/2006/relationships/hyperlink" Target="http://uk.wikipedia.org/wiki/%D0%9A%D0%B8%D1%97%D0%B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k.wikipedia.org/wiki/%D0%9D%D1%96%D0%B6%D0%B8%D0%BD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8066180" cy="2005956"/>
          </a:xfrm>
        </p:spPr>
        <p:txBody>
          <a:bodyPr/>
          <a:lstStyle/>
          <a:p>
            <a:r>
              <a:rPr lang="uk-UA" dirty="0" smtClean="0"/>
              <a:t>Марія Заньковецька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5500702"/>
            <a:ext cx="2971800" cy="1128690"/>
          </a:xfrm>
        </p:spPr>
        <p:txBody>
          <a:bodyPr>
            <a:noAutofit/>
          </a:bodyPr>
          <a:lstStyle/>
          <a:p>
            <a:r>
              <a:rPr lang="ru-RU" sz="1400" b="0" dirty="0" smtClean="0"/>
              <a:t>М. </a:t>
            </a:r>
            <a:r>
              <a:rPr lang="ru-RU" sz="1400" b="0" dirty="0" err="1" smtClean="0"/>
              <a:t>Заньковецька</a:t>
            </a:r>
            <a:r>
              <a:rPr lang="ru-RU" sz="1400" b="0" dirty="0" smtClean="0"/>
              <a:t> в </a:t>
            </a:r>
            <a:r>
              <a:rPr lang="ru-RU" sz="1400" b="0" dirty="0" err="1" smtClean="0"/>
              <a:t>ролі</a:t>
            </a:r>
            <a:r>
              <a:rPr lang="ru-RU" sz="1400" b="0" dirty="0" smtClean="0"/>
              <a:t> Олени </a:t>
            </a:r>
            <a:r>
              <a:rPr lang="ru-RU" sz="1400" b="0" dirty="0" err="1" smtClean="0"/>
              <a:t>Чаплинської</a:t>
            </a:r>
            <a:r>
              <a:rPr lang="ru-RU" sz="1400" b="0" dirty="0" smtClean="0"/>
              <a:t> у </a:t>
            </a:r>
            <a:r>
              <a:rPr lang="ru-RU" sz="1400" b="0" dirty="0" err="1" smtClean="0"/>
              <a:t>виставі</a:t>
            </a:r>
            <a:r>
              <a:rPr lang="ru-RU" sz="1400" b="0" dirty="0" smtClean="0"/>
              <a:t> М. </a:t>
            </a:r>
            <a:r>
              <a:rPr lang="ru-RU" sz="1400" b="0" dirty="0" err="1" smtClean="0"/>
              <a:t>Старицького</a:t>
            </a:r>
            <a:r>
              <a:rPr lang="ru-RU" sz="1400" b="0" dirty="0" smtClean="0"/>
              <a:t> "Богдан </a:t>
            </a:r>
            <a:r>
              <a:rPr lang="ru-RU" sz="1400" b="0" dirty="0" err="1" smtClean="0"/>
              <a:t>Хмельницький</a:t>
            </a:r>
            <a:r>
              <a:rPr lang="ru-RU" sz="1400" b="0" dirty="0" smtClean="0"/>
              <a:t>". 80-90-і </a:t>
            </a:r>
            <a:r>
              <a:rPr lang="ru-RU" sz="1400" b="0" dirty="0" err="1" smtClean="0"/>
              <a:t>рр</a:t>
            </a:r>
            <a:r>
              <a:rPr lang="ru-RU" sz="1400" b="0" dirty="0" smtClean="0"/>
              <a:t>. ХІХ ст.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4348" y="857232"/>
            <a:ext cx="2971800" cy="5500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актриса </a:t>
            </a:r>
            <a:r>
              <a:rPr lang="ru-RU" dirty="0" err="1" smtClean="0"/>
              <a:t>прагнула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"</a:t>
            </a:r>
            <a:r>
              <a:rPr lang="ru-RU" dirty="0" err="1" smtClean="0"/>
              <a:t>ніжні</a:t>
            </a:r>
            <a:r>
              <a:rPr lang="ru-RU" dirty="0" smtClean="0"/>
              <a:t> </a:t>
            </a:r>
            <a:r>
              <a:rPr lang="ru-RU" dirty="0" err="1" smtClean="0"/>
              <a:t>створіння</a:t>
            </a:r>
            <a:r>
              <a:rPr lang="ru-RU" dirty="0" smtClean="0"/>
              <a:t>" </a:t>
            </a:r>
            <a:r>
              <a:rPr lang="ru-RU" dirty="0" err="1" smtClean="0"/>
              <a:t>перетворити</a:t>
            </a:r>
            <a:r>
              <a:rPr lang="ru-RU" dirty="0" smtClean="0"/>
              <a:t> в </a:t>
            </a:r>
            <a:r>
              <a:rPr lang="ru-RU" dirty="0" err="1" smtClean="0"/>
              <a:t>героїчні</a:t>
            </a:r>
            <a:r>
              <a:rPr lang="ru-RU" dirty="0" smtClean="0"/>
              <a:t> </a:t>
            </a:r>
            <a:r>
              <a:rPr lang="ru-RU" dirty="0" err="1" smtClean="0"/>
              <a:t>характери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як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зуміла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 </a:t>
            </a:r>
            <a:r>
              <a:rPr lang="ru-RU" dirty="0" err="1" smtClean="0"/>
              <a:t>родинних</a:t>
            </a:r>
            <a:r>
              <a:rPr lang="ru-RU" dirty="0" smtClean="0"/>
              <a:t> </a:t>
            </a:r>
            <a:r>
              <a:rPr lang="ru-RU" dirty="0" err="1" smtClean="0"/>
              <a:t>заборон</a:t>
            </a:r>
            <a:r>
              <a:rPr lang="ru-RU" dirty="0" smtClean="0"/>
              <a:t> театру, </a:t>
            </a:r>
            <a:r>
              <a:rPr lang="ru-RU" dirty="0" err="1" smtClean="0"/>
              <a:t>відмови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батька, </a:t>
            </a:r>
            <a:r>
              <a:rPr lang="ru-RU" dirty="0" err="1" smtClean="0"/>
              <a:t>неможливості</a:t>
            </a:r>
            <a:r>
              <a:rPr lang="ru-RU" dirty="0" smtClean="0"/>
              <a:t> </a:t>
            </a:r>
            <a:r>
              <a:rPr lang="ru-RU" dirty="0" err="1" smtClean="0"/>
              <a:t>одружитись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коханою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. </a:t>
            </a:r>
            <a:r>
              <a:rPr lang="ru-RU" dirty="0" err="1" smtClean="0"/>
              <a:t>Якби</a:t>
            </a:r>
            <a:r>
              <a:rPr lang="ru-RU" dirty="0" smtClean="0"/>
              <a:t> воля до </a:t>
            </a:r>
            <a:r>
              <a:rPr lang="ru-RU" dirty="0" err="1" smtClean="0"/>
              <a:t>боротьби</a:t>
            </a:r>
            <a:r>
              <a:rPr lang="ru-RU" dirty="0" smtClean="0"/>
              <a:t> 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властива</a:t>
            </a:r>
            <a:r>
              <a:rPr lang="ru-RU" dirty="0" smtClean="0"/>
              <a:t> </a:t>
            </a:r>
            <a:r>
              <a:rPr lang="ru-RU" dirty="0" err="1" smtClean="0"/>
              <a:t>актрисі</a:t>
            </a:r>
            <a:r>
              <a:rPr lang="ru-RU" dirty="0" smtClean="0"/>
              <a:t>, то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чудові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так лишились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нікому</a:t>
            </a:r>
            <a:r>
              <a:rPr lang="ru-RU" dirty="0" smtClean="0"/>
              <a:t> не </a:t>
            </a:r>
            <a:r>
              <a:rPr lang="ru-RU" dirty="0" err="1" smtClean="0"/>
              <a:t>відомими</a:t>
            </a:r>
            <a:r>
              <a:rPr lang="ru-RU" dirty="0" smtClean="0"/>
              <a:t>. А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тендітна</a:t>
            </a:r>
            <a:r>
              <a:rPr lang="ru-RU" dirty="0" smtClean="0"/>
              <a:t>, </a:t>
            </a:r>
            <a:r>
              <a:rPr lang="ru-RU" dirty="0" err="1" smtClean="0"/>
              <a:t>хвороблива</a:t>
            </a:r>
            <a:r>
              <a:rPr lang="ru-RU" dirty="0" smtClean="0"/>
              <a:t>, </a:t>
            </a:r>
            <a:r>
              <a:rPr lang="ru-RU" dirty="0" err="1" smtClean="0"/>
              <a:t>слабка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 </a:t>
            </a:r>
            <a:r>
              <a:rPr lang="ru-RU" dirty="0" err="1" smtClean="0"/>
              <a:t>зуміла</a:t>
            </a:r>
            <a:r>
              <a:rPr lang="ru-RU" dirty="0" smtClean="0"/>
              <a:t> </a:t>
            </a:r>
            <a:r>
              <a:rPr lang="ru-RU" dirty="0" err="1" smtClean="0"/>
              <a:t>віддати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талант театру, </a:t>
            </a:r>
            <a:r>
              <a:rPr lang="ru-RU" dirty="0" err="1" smtClean="0"/>
              <a:t>утвередженню</a:t>
            </a:r>
            <a:r>
              <a:rPr lang="ru-RU" dirty="0" smtClean="0"/>
              <a:t> </a:t>
            </a:r>
            <a:r>
              <a:rPr lang="ru-RU" dirty="0" err="1" smtClean="0"/>
              <a:t>гуманної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- </a:t>
            </a:r>
            <a:r>
              <a:rPr lang="ru-RU" dirty="0" err="1" smtClean="0"/>
              <a:t>людина</a:t>
            </a:r>
            <a:r>
              <a:rPr lang="ru-RU" dirty="0" smtClean="0"/>
              <a:t> повинна </a:t>
            </a:r>
            <a:r>
              <a:rPr lang="ru-RU" dirty="0" err="1" smtClean="0"/>
              <a:t>боротись</a:t>
            </a:r>
            <a:r>
              <a:rPr lang="ru-RU" dirty="0" smtClean="0"/>
              <a:t> за свою свободу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, не </a:t>
            </a:r>
            <a:r>
              <a:rPr lang="ru-RU" dirty="0" err="1" smtClean="0"/>
              <a:t>хилитися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ударами </a:t>
            </a:r>
            <a:r>
              <a:rPr lang="ru-RU" dirty="0" err="1" smtClean="0"/>
              <a:t>долі</a:t>
            </a:r>
            <a:r>
              <a:rPr lang="ru-RU" dirty="0" smtClean="0"/>
              <a:t>. Протест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у таких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страдниць</a:t>
            </a:r>
            <a:r>
              <a:rPr lang="ru-RU" dirty="0" smtClean="0"/>
              <a:t>, як </a:t>
            </a:r>
            <a:r>
              <a:rPr lang="ru-RU" dirty="0" err="1" smtClean="0"/>
              <a:t>Харитина</a:t>
            </a:r>
            <a:r>
              <a:rPr lang="ru-RU" dirty="0" smtClean="0"/>
              <a:t> в "</a:t>
            </a:r>
            <a:r>
              <a:rPr lang="ru-RU" dirty="0" err="1" smtClean="0"/>
              <a:t>Наймичці</a:t>
            </a:r>
            <a:r>
              <a:rPr lang="ru-RU" dirty="0" smtClean="0"/>
              <a:t>",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"</a:t>
            </a:r>
            <a:r>
              <a:rPr lang="ru-RU" dirty="0" err="1" smtClean="0"/>
              <a:t>Глитаї</a:t>
            </a:r>
            <a:r>
              <a:rPr lang="ru-RU" dirty="0" smtClean="0"/>
              <a:t>", </a:t>
            </a:r>
            <a:r>
              <a:rPr lang="ru-RU" dirty="0" err="1" smtClean="0"/>
              <a:t>Софія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"</a:t>
            </a:r>
            <a:r>
              <a:rPr lang="ru-RU" dirty="0" err="1" smtClean="0"/>
              <a:t>Безталанній</a:t>
            </a:r>
            <a:r>
              <a:rPr lang="ru-RU" dirty="0" smtClean="0"/>
              <a:t>". Актриса не могла не </a:t>
            </a:r>
            <a:r>
              <a:rPr lang="ru-RU" dirty="0" err="1" smtClean="0"/>
              <a:t>наділити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силою </a:t>
            </a:r>
            <a:r>
              <a:rPr lang="ru-RU" dirty="0" err="1" smtClean="0"/>
              <a:t>волі</a:t>
            </a:r>
            <a:r>
              <a:rPr lang="ru-RU" dirty="0" smtClean="0"/>
              <a:t>, яка </a:t>
            </a:r>
            <a:r>
              <a:rPr lang="ru-RU" dirty="0" err="1" smtClean="0"/>
              <a:t>виявляє</a:t>
            </a:r>
            <a:r>
              <a:rPr lang="ru-RU" dirty="0" smtClean="0"/>
              <a:t> </a:t>
            </a:r>
            <a:r>
              <a:rPr lang="ru-RU" dirty="0" err="1" smtClean="0"/>
              <a:t>потенціальні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М.Заньковецька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формулі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К.Станіславський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талант: "Талант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щаслива</a:t>
            </a:r>
            <a:r>
              <a:rPr lang="ru-RU" dirty="0" smtClean="0"/>
              <a:t> </a:t>
            </a:r>
            <a:r>
              <a:rPr lang="ru-RU" dirty="0" err="1" smtClean="0"/>
              <a:t>комбінація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творчих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сполученні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творчою</a:t>
            </a:r>
            <a:r>
              <a:rPr lang="ru-RU" dirty="0" smtClean="0"/>
              <a:t> волею"</a:t>
            </a:r>
            <a:endParaRPr lang="ru-RU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29124" y="742010"/>
            <a:ext cx="2928958" cy="4724126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98773">
            <a:off x="1308231" y="5556801"/>
            <a:ext cx="2942839" cy="640475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dirty="0" smtClean="0"/>
              <a:t>М. </a:t>
            </a:r>
            <a:r>
              <a:rPr lang="ru-RU" sz="1800" dirty="0" err="1" smtClean="0"/>
              <a:t>Заньковецька</a:t>
            </a:r>
            <a:r>
              <a:rPr lang="ru-RU" sz="1800" dirty="0" smtClean="0"/>
              <a:t>. До 1917 р.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643570" y="1142984"/>
            <a:ext cx="2643206" cy="4500594"/>
          </a:xfrm>
        </p:spPr>
        <p:txBody>
          <a:bodyPr/>
          <a:lstStyle/>
          <a:p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питаєте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переживаю я, коли </a:t>
            </a:r>
            <a:r>
              <a:rPr lang="ru-RU" dirty="0" err="1" smtClean="0"/>
              <a:t>виходжу</a:t>
            </a:r>
            <a:r>
              <a:rPr lang="ru-RU" dirty="0" smtClean="0"/>
              <a:t> на сцену. </a:t>
            </a:r>
            <a:r>
              <a:rPr lang="ru-RU" dirty="0" err="1" smtClean="0"/>
              <a:t>Хіба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 Скажу </a:t>
            </a:r>
            <a:r>
              <a:rPr lang="ru-RU" dirty="0" err="1" smtClean="0"/>
              <a:t>тільки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скільки</a:t>
            </a:r>
            <a:r>
              <a:rPr lang="ru-RU" dirty="0" smtClean="0"/>
              <a:t> я б не </a:t>
            </a:r>
            <a:r>
              <a:rPr lang="ru-RU" dirty="0" err="1" smtClean="0"/>
              <a:t>грала</a:t>
            </a:r>
            <a:r>
              <a:rPr lang="ru-RU" dirty="0" smtClean="0"/>
              <a:t>,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нестерпне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рампи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б'є</a:t>
            </a:r>
            <a:r>
              <a:rPr lang="ru-RU" dirty="0" smtClean="0"/>
              <a:t> в </a:t>
            </a:r>
            <a:r>
              <a:rPr lang="ru-RU" dirty="0" err="1" smtClean="0"/>
              <a:t>очі</a:t>
            </a:r>
            <a:r>
              <a:rPr lang="ru-RU" dirty="0" smtClean="0"/>
              <a:t>,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боляче</a:t>
            </a:r>
            <a:r>
              <a:rPr lang="ru-RU" dirty="0" smtClean="0"/>
              <a:t> </a:t>
            </a:r>
            <a:r>
              <a:rPr lang="ru-RU" dirty="0" err="1" smtClean="0"/>
              <a:t>б'є</a:t>
            </a:r>
            <a:r>
              <a:rPr lang="ru-RU" dirty="0" smtClean="0"/>
              <a:t> по </a:t>
            </a:r>
            <a:r>
              <a:rPr lang="ru-RU" dirty="0" err="1" smtClean="0"/>
              <a:t>моїх</a:t>
            </a:r>
            <a:r>
              <a:rPr lang="ru-RU" dirty="0" smtClean="0"/>
              <a:t> нервах: </a:t>
            </a:r>
            <a:r>
              <a:rPr lang="ru-RU" dirty="0" err="1" smtClean="0"/>
              <a:t>мить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я вся </a:t>
            </a:r>
            <a:r>
              <a:rPr lang="ru-RU" dirty="0" err="1" smtClean="0"/>
              <a:t>холодію</a:t>
            </a:r>
            <a:r>
              <a:rPr lang="ru-RU" dirty="0" smtClean="0"/>
              <a:t>. Але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коротка </a:t>
            </a:r>
            <a:r>
              <a:rPr lang="ru-RU" dirty="0" err="1" smtClean="0"/>
              <a:t>мить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я "</a:t>
            </a:r>
            <a:r>
              <a:rPr lang="ru-RU" dirty="0" err="1" smtClean="0"/>
              <a:t>входжу</a:t>
            </a:r>
            <a:r>
              <a:rPr lang="ru-RU" dirty="0" smtClean="0"/>
              <a:t> в роль"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</a:t>
            </a:r>
            <a:r>
              <a:rPr lang="ru-RU" dirty="0" err="1" smtClean="0"/>
              <a:t>забуваю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театр </a:t>
            </a:r>
            <a:r>
              <a:rPr lang="ru-RU" dirty="0" err="1" smtClean="0"/>
              <a:t>загадковий</a:t>
            </a:r>
            <a:r>
              <a:rPr lang="ru-RU" dirty="0" smtClean="0"/>
              <a:t> </a:t>
            </a:r>
            <a:r>
              <a:rPr lang="ru-RU" dirty="0" err="1" smtClean="0"/>
              <a:t>сфінкс</a:t>
            </a:r>
            <a:r>
              <a:rPr lang="ru-RU" dirty="0" smtClean="0"/>
              <a:t>,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публіка</a:t>
            </a:r>
            <a:endParaRPr lang="ru-RU" dirty="0"/>
          </a:p>
        </p:txBody>
      </p:sp>
      <p:pic>
        <p:nvPicPr>
          <p:cNvPr id="2050" name="Picture 2" descr="C:\Тетянка.0F053386E92F438\Мои документы\Downloads\2-1217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73468">
            <a:off x="1247428" y="975482"/>
            <a:ext cx="3281132" cy="4345871"/>
          </a:xfrm>
          <a:prstGeom prst="rect">
            <a:avLst/>
          </a:prstGeom>
          <a:noFill/>
        </p:spPr>
      </p:pic>
      <p:sp>
        <p:nvSpPr>
          <p:cNvPr id="7" name="Нашивка 6"/>
          <p:cNvSpPr/>
          <p:nvPr/>
        </p:nvSpPr>
        <p:spPr>
          <a:xfrm flipH="1">
            <a:off x="5429256" y="1071546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flipH="1">
            <a:off x="5143504" y="1071546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8286776" y="3714752"/>
            <a:ext cx="276228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501090" y="3714752"/>
            <a:ext cx="276228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72" y="5715016"/>
            <a:ext cx="3786214" cy="914400"/>
          </a:xfrm>
        </p:spPr>
        <p:txBody>
          <a:bodyPr>
            <a:noAutofit/>
          </a:bodyPr>
          <a:lstStyle/>
          <a:p>
            <a:r>
              <a:rPr lang="ru-RU" sz="1600" b="0" dirty="0" smtClean="0"/>
              <a:t>М. </a:t>
            </a:r>
            <a:r>
              <a:rPr lang="ru-RU" sz="1600" b="0" dirty="0" err="1" smtClean="0"/>
              <a:t>Заньковецька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після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свого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бенефісу</a:t>
            </a:r>
            <a:r>
              <a:rPr lang="ru-RU" sz="1600" b="0" dirty="0" smtClean="0"/>
              <a:t> у </a:t>
            </a:r>
            <a:r>
              <a:rPr lang="ru-RU" sz="1600" b="0" dirty="0" err="1" smtClean="0"/>
              <a:t>виставі</a:t>
            </a:r>
            <a:r>
              <a:rPr lang="ru-RU" sz="1600" b="0" dirty="0" smtClean="0"/>
              <a:t> М. </a:t>
            </a:r>
            <a:r>
              <a:rPr lang="ru-RU" sz="1600" b="0" dirty="0" err="1" smtClean="0"/>
              <a:t>Кропивницького</a:t>
            </a:r>
            <a:r>
              <a:rPr lang="ru-RU" sz="1600" b="0" dirty="0" smtClean="0"/>
              <a:t> "</a:t>
            </a:r>
            <a:r>
              <a:rPr lang="ru-RU" sz="1600" b="0" dirty="0" err="1" smtClean="0"/>
              <a:t>Дві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сім'ї</a:t>
            </a:r>
            <a:r>
              <a:rPr lang="ru-RU" sz="1600" b="0" dirty="0" smtClean="0"/>
              <a:t>". 1912 р.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42910" y="500042"/>
            <a:ext cx="2971800" cy="520624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московських</a:t>
            </a:r>
            <a:r>
              <a:rPr lang="ru-RU" dirty="0" smtClean="0"/>
              <a:t> гастролей у 1912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Марію</a:t>
            </a:r>
            <a:r>
              <a:rPr lang="ru-RU" dirty="0" smtClean="0"/>
              <a:t> </a:t>
            </a:r>
            <a:r>
              <a:rPr lang="ru-RU" dirty="0" err="1" smtClean="0"/>
              <a:t>Заньковецьку</a:t>
            </a:r>
            <a:r>
              <a:rPr lang="ru-RU" dirty="0" smtClean="0"/>
              <a:t> </a:t>
            </a:r>
            <a:r>
              <a:rPr lang="ru-RU" dirty="0" err="1" smtClean="0"/>
              <a:t>бачив</a:t>
            </a:r>
            <a:r>
              <a:rPr lang="ru-RU" dirty="0" smtClean="0"/>
              <a:t> Лев Толстой у </a:t>
            </a:r>
            <a:r>
              <a:rPr lang="ru-RU" dirty="0" err="1" smtClean="0"/>
              <a:t>ролі</a:t>
            </a:r>
            <a:r>
              <a:rPr lang="ru-RU" dirty="0" smtClean="0"/>
              <a:t> Олени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Марка </a:t>
            </a:r>
            <a:r>
              <a:rPr lang="ru-RU" dirty="0" err="1" smtClean="0"/>
              <a:t>Кропивницького</a:t>
            </a:r>
            <a:r>
              <a:rPr lang="ru-RU" dirty="0" smtClean="0"/>
              <a:t> "</a:t>
            </a:r>
            <a:r>
              <a:rPr lang="ru-RU" dirty="0" err="1" smtClean="0"/>
              <a:t>Глитай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Павук</a:t>
            </a:r>
            <a:r>
              <a:rPr lang="ru-RU" dirty="0" smtClean="0"/>
              <a:t>".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так </a:t>
            </a:r>
            <a:r>
              <a:rPr lang="ru-RU" dirty="0" err="1" smtClean="0"/>
              <a:t>захоплений</a:t>
            </a:r>
            <a:r>
              <a:rPr lang="ru-RU" dirty="0" smtClean="0"/>
              <a:t> </a:t>
            </a:r>
            <a:r>
              <a:rPr lang="ru-RU" dirty="0" err="1" smtClean="0"/>
              <a:t>грою</a:t>
            </a:r>
            <a:r>
              <a:rPr lang="ru-RU" dirty="0" smtClean="0"/>
              <a:t> </a:t>
            </a:r>
            <a:r>
              <a:rPr lang="ru-RU" dirty="0" err="1" smtClean="0"/>
              <a:t>акторки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попросив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подарувати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червону</a:t>
            </a:r>
            <a:r>
              <a:rPr lang="ru-RU" dirty="0" smtClean="0"/>
              <a:t> </a:t>
            </a:r>
            <a:r>
              <a:rPr lang="ru-RU" dirty="0" err="1" smtClean="0"/>
              <a:t>хустку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плечей</a:t>
            </a:r>
            <a:r>
              <a:rPr lang="ru-RU" dirty="0" smtClean="0"/>
              <a:t>.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майстер</a:t>
            </a:r>
            <a:r>
              <a:rPr lang="ru-RU" dirty="0" smtClean="0"/>
              <a:t> пера </a:t>
            </a:r>
            <a:r>
              <a:rPr lang="ru-RU" dirty="0" err="1" smtClean="0"/>
              <a:t>високо</a:t>
            </a:r>
            <a:r>
              <a:rPr lang="ru-RU" dirty="0" smtClean="0"/>
              <a:t> </a:t>
            </a:r>
            <a:r>
              <a:rPr lang="ru-RU" dirty="0" err="1" smtClean="0"/>
              <a:t>цінував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Заньковецької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шанобливо</a:t>
            </a:r>
            <a:r>
              <a:rPr lang="ru-RU" dirty="0" smtClean="0"/>
              <a:t> </a:t>
            </a:r>
            <a:r>
              <a:rPr lang="ru-RU" dirty="0" err="1" smtClean="0"/>
              <a:t>ставився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як до </a:t>
            </a:r>
            <a:r>
              <a:rPr lang="ru-RU" dirty="0" err="1" smtClean="0"/>
              <a:t>справжнього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 </a:t>
            </a:r>
            <a:r>
              <a:rPr lang="ru-RU" dirty="0" err="1" smtClean="0"/>
              <a:t>сцени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Петро </a:t>
            </a:r>
            <a:r>
              <a:rPr lang="ru-RU" dirty="0" err="1" smtClean="0"/>
              <a:t>Чайковський</a:t>
            </a:r>
            <a:r>
              <a:rPr lang="ru-RU" dirty="0" smtClean="0"/>
              <a:t>, </a:t>
            </a:r>
            <a:r>
              <a:rPr lang="ru-RU" dirty="0" err="1" smtClean="0"/>
              <a:t>перебуваючи</a:t>
            </a:r>
            <a:r>
              <a:rPr lang="ru-RU" dirty="0" smtClean="0"/>
              <a:t> в </a:t>
            </a:r>
            <a:r>
              <a:rPr lang="ru-RU" dirty="0" err="1" smtClean="0"/>
              <a:t>Одесі</a:t>
            </a:r>
            <a:r>
              <a:rPr lang="ru-RU" dirty="0" smtClean="0"/>
              <a:t>, </a:t>
            </a:r>
            <a:r>
              <a:rPr lang="ru-RU" dirty="0" err="1" smtClean="0"/>
              <a:t>виступив</a:t>
            </a:r>
            <a:r>
              <a:rPr lang="ru-RU" dirty="0" smtClean="0"/>
              <a:t> як </a:t>
            </a:r>
            <a:r>
              <a:rPr lang="ru-RU" dirty="0" err="1" smtClean="0"/>
              <a:t>диригент</a:t>
            </a:r>
            <a:r>
              <a:rPr lang="ru-RU" dirty="0" smtClean="0"/>
              <a:t> у </a:t>
            </a:r>
            <a:r>
              <a:rPr lang="ru-RU" dirty="0" err="1" smtClean="0"/>
              <a:t>постановці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опери "</a:t>
            </a:r>
            <a:r>
              <a:rPr lang="ru-RU" dirty="0" err="1" smtClean="0"/>
              <a:t>Пікова</a:t>
            </a:r>
            <a:r>
              <a:rPr lang="ru-RU" dirty="0" smtClean="0"/>
              <a:t> дама".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вистави</a:t>
            </a:r>
            <a:r>
              <a:rPr lang="ru-RU" dirty="0" smtClean="0"/>
              <a:t>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Заньковецька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 </a:t>
            </a:r>
            <a:r>
              <a:rPr lang="ru-RU" dirty="0" err="1" smtClean="0"/>
              <a:t>вітала</a:t>
            </a:r>
            <a:r>
              <a:rPr lang="ru-RU" dirty="0" smtClean="0"/>
              <a:t> </a:t>
            </a:r>
            <a:r>
              <a:rPr lang="ru-RU" dirty="0" err="1" smtClean="0"/>
              <a:t>геніального</a:t>
            </a:r>
            <a:r>
              <a:rPr lang="ru-RU" dirty="0" smtClean="0"/>
              <a:t> композитора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подарувала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вінок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написом</a:t>
            </a:r>
            <a:r>
              <a:rPr lang="ru-RU" dirty="0" smtClean="0"/>
              <a:t> на </a:t>
            </a:r>
            <a:r>
              <a:rPr lang="ru-RU" dirty="0" err="1" smtClean="0"/>
              <a:t>стрічці</a:t>
            </a:r>
            <a:r>
              <a:rPr lang="ru-RU" dirty="0" smtClean="0"/>
              <a:t>: "</a:t>
            </a:r>
            <a:r>
              <a:rPr lang="ru-RU" dirty="0" err="1" smtClean="0"/>
              <a:t>Смертні</a:t>
            </a:r>
            <a:r>
              <a:rPr lang="ru-RU" dirty="0" smtClean="0"/>
              <a:t> - </a:t>
            </a:r>
            <a:r>
              <a:rPr lang="ru-RU" dirty="0" err="1" smtClean="0"/>
              <a:t>безсмертному</a:t>
            </a:r>
            <a:r>
              <a:rPr lang="ru-RU" dirty="0" smtClean="0"/>
              <a:t>".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Чайковський</a:t>
            </a:r>
            <a:r>
              <a:rPr lang="ru-RU" dirty="0" smtClean="0"/>
              <a:t> </a:t>
            </a:r>
            <a:r>
              <a:rPr lang="ru-RU" dirty="0" err="1" smtClean="0"/>
              <a:t>дивився</a:t>
            </a:r>
            <a:r>
              <a:rPr lang="ru-RU" dirty="0" smtClean="0"/>
              <a:t> </a:t>
            </a:r>
            <a:r>
              <a:rPr lang="ru-RU" dirty="0" err="1" smtClean="0"/>
              <a:t>виставу</a:t>
            </a:r>
            <a:r>
              <a:rPr lang="ru-RU" dirty="0" smtClean="0"/>
              <a:t> "</a:t>
            </a:r>
            <a:r>
              <a:rPr lang="ru-RU" dirty="0" err="1" smtClean="0"/>
              <a:t>Безталанна</a:t>
            </a:r>
            <a:r>
              <a:rPr lang="ru-RU" dirty="0" smtClean="0"/>
              <a:t>"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Карпенка-Карого</a:t>
            </a:r>
            <a:r>
              <a:rPr lang="ru-RU" dirty="0" smtClean="0"/>
              <a:t>, де роль </a:t>
            </a:r>
            <a:r>
              <a:rPr lang="ru-RU" dirty="0" err="1" smtClean="0"/>
              <a:t>Софії</a:t>
            </a:r>
            <a:r>
              <a:rPr lang="ru-RU" dirty="0" smtClean="0"/>
              <a:t> </a:t>
            </a:r>
            <a:r>
              <a:rPr lang="ru-RU" dirty="0" err="1" smtClean="0"/>
              <a:t>виконувала</a:t>
            </a:r>
            <a:r>
              <a:rPr lang="ru-RU" dirty="0" smtClean="0"/>
              <a:t>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Костянтинівна</a:t>
            </a:r>
            <a:r>
              <a:rPr lang="ru-RU" dirty="0" smtClean="0"/>
              <a:t>. Композитор </a:t>
            </a:r>
            <a:r>
              <a:rPr lang="ru-RU" dirty="0" err="1" smtClean="0"/>
              <a:t>вийшов</a:t>
            </a:r>
            <a:r>
              <a:rPr lang="ru-RU" dirty="0" smtClean="0"/>
              <a:t> на сцену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урочисто</a:t>
            </a:r>
            <a:r>
              <a:rPr lang="ru-RU" dirty="0" smtClean="0"/>
              <a:t> </a:t>
            </a:r>
            <a:r>
              <a:rPr lang="ru-RU" dirty="0" err="1" smtClean="0"/>
              <a:t>підніс</a:t>
            </a:r>
            <a:r>
              <a:rPr lang="ru-RU" dirty="0" smtClean="0"/>
              <a:t> </a:t>
            </a:r>
            <a:r>
              <a:rPr lang="ru-RU" dirty="0" err="1" smtClean="0"/>
              <a:t>актрисі</a:t>
            </a:r>
            <a:r>
              <a:rPr lang="ru-RU" dirty="0" smtClean="0"/>
              <a:t> </a:t>
            </a:r>
            <a:r>
              <a:rPr lang="ru-RU" dirty="0" err="1" smtClean="0"/>
              <a:t>вінок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слова: "</a:t>
            </a:r>
            <a:r>
              <a:rPr lang="ru-RU" dirty="0" err="1" smtClean="0"/>
              <a:t>М.К.Заньковецькій</a:t>
            </a:r>
            <a:r>
              <a:rPr lang="ru-RU" dirty="0" smtClean="0"/>
              <a:t> - </a:t>
            </a:r>
            <a:r>
              <a:rPr lang="ru-RU" dirty="0" err="1" smtClean="0"/>
              <a:t>безсмертній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смертного".</a:t>
            </a:r>
            <a:endParaRPr lang="ru-RU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57686" y="714356"/>
            <a:ext cx="3429024" cy="4829611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500042"/>
            <a:ext cx="3429000" cy="12858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театр «</a:t>
            </a:r>
            <a:r>
              <a:rPr lang="ru-RU" sz="2000" dirty="0" err="1" smtClean="0"/>
              <a:t>Українська</a:t>
            </a:r>
            <a:r>
              <a:rPr lang="ru-RU" sz="2000" dirty="0" smtClean="0"/>
              <a:t> трупа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орудою</a:t>
            </a:r>
            <a:r>
              <a:rPr lang="ru-RU" sz="2000" dirty="0" smtClean="0"/>
              <a:t> М.К </a:t>
            </a:r>
            <a:r>
              <a:rPr lang="ru-RU" sz="2000" dirty="0" err="1" smtClean="0"/>
              <a:t>Заньковецької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2143116"/>
            <a:ext cx="3429000" cy="3060758"/>
          </a:xfrm>
        </p:spPr>
        <p:txBody>
          <a:bodyPr>
            <a:normAutofit/>
          </a:bodyPr>
          <a:lstStyle/>
          <a:p>
            <a:r>
              <a:rPr lang="ru-RU" dirty="0" smtClean="0"/>
              <a:t>У </a:t>
            </a:r>
            <a:r>
              <a:rPr lang="ru-RU" dirty="0" smtClean="0">
                <a:hlinkClick r:id="rId2" tooltip="1918"/>
              </a:rPr>
              <a:t>1918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вона </a:t>
            </a:r>
            <a:r>
              <a:rPr lang="ru-RU" dirty="0" err="1" smtClean="0"/>
              <a:t>організувала</a:t>
            </a:r>
            <a:r>
              <a:rPr lang="ru-RU" dirty="0" smtClean="0"/>
              <a:t> </a:t>
            </a:r>
            <a:r>
              <a:rPr lang="ru-RU" dirty="0" err="1" smtClean="0"/>
              <a:t>народний</a:t>
            </a:r>
            <a:r>
              <a:rPr lang="ru-RU" dirty="0" smtClean="0"/>
              <a:t> театр «</a:t>
            </a:r>
            <a:r>
              <a:rPr lang="ru-RU" dirty="0" err="1" smtClean="0"/>
              <a:t>Українська</a:t>
            </a:r>
            <a:r>
              <a:rPr lang="ru-RU" dirty="0" smtClean="0"/>
              <a:t> трупа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орудою</a:t>
            </a:r>
            <a:r>
              <a:rPr lang="ru-RU" dirty="0" smtClean="0"/>
              <a:t> М.К </a:t>
            </a:r>
            <a:r>
              <a:rPr lang="ru-RU" dirty="0" err="1" smtClean="0"/>
              <a:t>Заньковецької</a:t>
            </a:r>
            <a:r>
              <a:rPr lang="ru-RU" dirty="0" smtClean="0"/>
              <a:t>». У </a:t>
            </a:r>
            <a:r>
              <a:rPr lang="ru-RU" dirty="0" err="1" smtClean="0"/>
              <a:t>театрі</a:t>
            </a:r>
            <a:r>
              <a:rPr lang="ru-RU" dirty="0" smtClean="0"/>
              <a:t> </a:t>
            </a:r>
            <a:r>
              <a:rPr lang="ru-RU" dirty="0" err="1" smtClean="0"/>
              <a:t>грали</a:t>
            </a:r>
            <a:r>
              <a:rPr lang="ru-RU" dirty="0" err="1" smtClean="0">
                <a:hlinkClick r:id="rId3" tooltip="Романицький Борис Васильович"/>
              </a:rPr>
              <a:t>Б.Романицький</a:t>
            </a:r>
            <a:r>
              <a:rPr lang="ru-RU" dirty="0" smtClean="0"/>
              <a:t>, </a:t>
            </a:r>
            <a:r>
              <a:rPr lang="ru-RU" dirty="0" err="1" smtClean="0"/>
              <a:t>Т.Садовський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Ратмиров Андрій Юхимович"/>
              </a:rPr>
              <a:t>А.Ратмиров</a:t>
            </a:r>
            <a:r>
              <a:rPr lang="ru-RU" dirty="0" smtClean="0"/>
              <a:t>, </a:t>
            </a:r>
            <a:r>
              <a:rPr lang="ru-RU" dirty="0" err="1" smtClean="0"/>
              <a:t>В.Сосницький</a:t>
            </a:r>
            <a:r>
              <a:rPr lang="ru-RU" dirty="0" smtClean="0"/>
              <a:t>. Були </a:t>
            </a:r>
            <a:r>
              <a:rPr lang="ru-RU" dirty="0" err="1" smtClean="0"/>
              <a:t>поставлені</a:t>
            </a:r>
            <a:r>
              <a:rPr lang="ru-RU" dirty="0" smtClean="0"/>
              <a:t> </a:t>
            </a:r>
            <a:r>
              <a:rPr lang="ru-RU" dirty="0" err="1" smtClean="0"/>
              <a:t>спектаклі</a:t>
            </a:r>
            <a:r>
              <a:rPr lang="ru-RU" dirty="0" smtClean="0"/>
              <a:t> «Наталка Полтавка», «</a:t>
            </a:r>
            <a:r>
              <a:rPr lang="ru-RU" dirty="0" err="1" smtClean="0"/>
              <a:t>Гетьман</a:t>
            </a:r>
            <a:r>
              <a:rPr lang="ru-RU" dirty="0" smtClean="0"/>
              <a:t> Дорошенко», «</a:t>
            </a:r>
            <a:r>
              <a:rPr lang="ru-RU" dirty="0" err="1" smtClean="0"/>
              <a:t>Циганка</a:t>
            </a:r>
            <a:r>
              <a:rPr lang="ru-RU" dirty="0" smtClean="0"/>
              <a:t> Аза». </a:t>
            </a:r>
            <a:r>
              <a:rPr lang="ru-RU" dirty="0" err="1" smtClean="0"/>
              <a:t>Визнаючи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сценічні</a:t>
            </a:r>
            <a:r>
              <a:rPr lang="ru-RU" dirty="0" smtClean="0"/>
              <a:t> заслуги, в </a:t>
            </a:r>
            <a:r>
              <a:rPr lang="ru-RU" dirty="0" err="1" smtClean="0"/>
              <a:t>червні</a:t>
            </a:r>
            <a:r>
              <a:rPr lang="ru-RU" dirty="0" smtClean="0"/>
              <a:t> 1918 </a:t>
            </a:r>
            <a:r>
              <a:rPr lang="ru-RU" dirty="0" err="1" smtClean="0"/>
              <a:t>гетьман</a:t>
            </a:r>
            <a:r>
              <a:rPr lang="ru-RU" dirty="0" smtClean="0"/>
              <a:t> </a:t>
            </a:r>
            <a:r>
              <a:rPr lang="ru-RU" dirty="0" err="1" smtClean="0"/>
              <a:t>Скоропадський</a:t>
            </a:r>
            <a:r>
              <a:rPr lang="ru-RU" dirty="0" smtClean="0"/>
              <a:t> затвердив </a:t>
            </a:r>
            <a:r>
              <a:rPr lang="ru-RU" dirty="0" err="1" smtClean="0"/>
              <a:t>ухвалену</a:t>
            </a:r>
            <a:r>
              <a:rPr lang="ru-RU" dirty="0" smtClean="0"/>
              <a:t> Радою </a:t>
            </a:r>
            <a:r>
              <a:rPr lang="ru-RU" dirty="0" err="1" smtClean="0"/>
              <a:t>міністрів</a:t>
            </a:r>
            <a:r>
              <a:rPr lang="ru-RU" dirty="0" smtClean="0"/>
              <a:t> постанову про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довічної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пенсії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2-121780.jpg"/>
          <p:cNvPicPr>
            <a:picLocks noGrp="1" noChangeAspect="1"/>
          </p:cNvPicPr>
          <p:nvPr>
            <p:ph type="pic" idx="1"/>
          </p:nvPr>
        </p:nvPicPr>
        <p:blipFill>
          <a:blip r:embed="rId5"/>
          <a:srcRect t="12014" b="12014"/>
          <a:stretch>
            <a:fillRect/>
          </a:stretch>
        </p:blipFill>
        <p:spPr/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8" y="3857628"/>
            <a:ext cx="3571900" cy="928694"/>
          </a:xfrm>
        </p:spPr>
        <p:txBody>
          <a:bodyPr anchor="t">
            <a:noAutofit/>
          </a:bodyPr>
          <a:lstStyle/>
          <a:p>
            <a:r>
              <a:rPr lang="ru-RU" sz="1400" b="0" dirty="0" smtClean="0"/>
              <a:t>Народна артистка УРСР М. </a:t>
            </a:r>
            <a:r>
              <a:rPr lang="ru-RU" sz="1400" b="0" dirty="0" err="1" smtClean="0"/>
              <a:t>Заньковецька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з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внучатими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племінницями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Іриною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і</a:t>
            </a:r>
            <a:r>
              <a:rPr lang="ru-RU" sz="1400" b="0" dirty="0" smtClean="0"/>
              <a:t> Галиною </a:t>
            </a:r>
            <a:r>
              <a:rPr lang="ru-RU" sz="1400" b="0" dirty="0" err="1" smtClean="0"/>
              <a:t>Воликами</a:t>
            </a:r>
            <a:r>
              <a:rPr lang="ru-RU" sz="1400" b="0" dirty="0" smtClean="0"/>
              <a:t>. </a:t>
            </a:r>
            <a:r>
              <a:rPr lang="ru-RU" sz="1400" b="0" dirty="0" err="1" smtClean="0"/>
              <a:t>Київ</a:t>
            </a:r>
            <a:r>
              <a:rPr lang="ru-RU" sz="1400" b="0" dirty="0" smtClean="0"/>
              <a:t>, 20-і </a:t>
            </a:r>
            <a:r>
              <a:rPr lang="ru-RU" sz="1400" b="0" dirty="0" err="1" smtClean="0"/>
              <a:t>рр</a:t>
            </a:r>
            <a:r>
              <a:rPr lang="ru-RU" sz="1400" b="0" dirty="0" smtClean="0"/>
              <a:t>. ХХ ст.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571480"/>
            <a:ext cx="2971800" cy="399179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…Я </a:t>
            </a:r>
            <a:r>
              <a:rPr lang="ru-RU" dirty="0" err="1" smtClean="0"/>
              <a:t>побачив</a:t>
            </a:r>
            <a:r>
              <a:rPr lang="ru-RU" dirty="0" smtClean="0"/>
              <a:t> Вас </a:t>
            </a:r>
            <a:r>
              <a:rPr lang="ru-RU" dirty="0" err="1" smtClean="0"/>
              <a:t>вперше</a:t>
            </a:r>
            <a:r>
              <a:rPr lang="ru-RU" dirty="0" smtClean="0"/>
              <a:t> в </a:t>
            </a:r>
            <a:r>
              <a:rPr lang="ru-RU" dirty="0" err="1" smtClean="0"/>
              <a:t>російській</a:t>
            </a:r>
            <a:r>
              <a:rPr lang="ru-RU" dirty="0" smtClean="0"/>
              <a:t> </a:t>
            </a:r>
            <a:r>
              <a:rPr lang="ru-RU" dirty="0" err="1" smtClean="0"/>
              <a:t>п’єсі</a:t>
            </a:r>
            <a:r>
              <a:rPr lang="ru-RU" dirty="0" smtClean="0"/>
              <a:t> (</a:t>
            </a:r>
            <a:r>
              <a:rPr lang="ru-RU" dirty="0" err="1" smtClean="0"/>
              <a:t>в</a:t>
            </a:r>
            <a:r>
              <a:rPr lang="ru-RU" dirty="0" smtClean="0"/>
              <a:t> «</a:t>
            </a:r>
            <a:r>
              <a:rPr lang="ru-RU" dirty="0" err="1" smtClean="0"/>
              <a:t>Лісі</a:t>
            </a:r>
            <a:r>
              <a:rPr lang="ru-RU" dirty="0" smtClean="0"/>
              <a:t>») </a:t>
            </a:r>
            <a:r>
              <a:rPr lang="ru-RU" dirty="0" err="1" smtClean="0"/>
              <a:t>і</a:t>
            </a:r>
            <a:r>
              <a:rPr lang="ru-RU" dirty="0" smtClean="0"/>
              <a:t> мало не </a:t>
            </a:r>
            <a:r>
              <a:rPr lang="ru-RU" dirty="0" err="1" smtClean="0"/>
              <a:t>збожеволів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захоплення</a:t>
            </a:r>
            <a:r>
              <a:rPr lang="ru-RU" dirty="0" smtClean="0"/>
              <a:t>. Такого </a:t>
            </a:r>
            <a:r>
              <a:rPr lang="ru-RU" dirty="0" err="1" smtClean="0"/>
              <a:t>виконання</a:t>
            </a:r>
            <a:r>
              <a:rPr lang="ru-RU" dirty="0" smtClean="0"/>
              <a:t> я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бачив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, як </a:t>
            </a:r>
            <a:r>
              <a:rPr lang="ru-RU" dirty="0" err="1" smtClean="0"/>
              <a:t>рецензентові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південних</a:t>
            </a:r>
            <a:r>
              <a:rPr lang="ru-RU" dirty="0" smtClean="0"/>
              <a:t> газет,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доводилося</a:t>
            </a:r>
            <a:r>
              <a:rPr lang="ru-RU" dirty="0" smtClean="0"/>
              <a:t> </a:t>
            </a:r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талановитих</a:t>
            </a:r>
            <a:r>
              <a:rPr lang="ru-RU" dirty="0" smtClean="0"/>
              <a:t> знаменитостей…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друкованих</a:t>
            </a:r>
            <a:r>
              <a:rPr lang="ru-RU" dirty="0" smtClean="0"/>
              <a:t> </a:t>
            </a:r>
            <a:r>
              <a:rPr lang="ru-RU" dirty="0" err="1" smtClean="0"/>
              <a:t>рядків</a:t>
            </a:r>
            <a:r>
              <a:rPr lang="ru-RU" dirty="0" smtClean="0"/>
              <a:t>, </a:t>
            </a:r>
            <a:r>
              <a:rPr lang="ru-RU" dirty="0" err="1" smtClean="0"/>
              <a:t>присвячених</a:t>
            </a:r>
            <a:r>
              <a:rPr lang="ru-RU" dirty="0" smtClean="0"/>
              <a:t> вам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київських</a:t>
            </a:r>
            <a:r>
              <a:rPr lang="ru-RU" dirty="0" smtClean="0"/>
              <a:t> газет, </a:t>
            </a:r>
            <a:r>
              <a:rPr lang="ru-RU" dirty="0" err="1" smtClean="0"/>
              <a:t>здавалися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краплею</a:t>
            </a:r>
            <a:r>
              <a:rPr lang="ru-RU" dirty="0" smtClean="0"/>
              <a:t> в </a:t>
            </a:r>
            <a:r>
              <a:rPr lang="ru-RU" dirty="0" err="1" smtClean="0"/>
              <a:t>морі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я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переконати</a:t>
            </a:r>
            <a:r>
              <a:rPr lang="ru-RU" dirty="0" smtClean="0"/>
              <a:t> мене, </a:t>
            </a:r>
            <a:r>
              <a:rPr lang="ru-RU" dirty="0" err="1" smtClean="0"/>
              <a:t>що</a:t>
            </a:r>
            <a:r>
              <a:rPr lang="ru-RU" dirty="0" smtClean="0"/>
              <a:t> я </a:t>
            </a:r>
            <a:r>
              <a:rPr lang="ru-RU" dirty="0" err="1" smtClean="0"/>
              <a:t>перебільшив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</a:t>
            </a:r>
            <a:r>
              <a:rPr lang="ru-RU" dirty="0" smtClean="0"/>
              <a:t> сказав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п’єсах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нібито</a:t>
            </a:r>
            <a:r>
              <a:rPr lang="ru-RU" dirty="0" smtClean="0"/>
              <a:t> </a:t>
            </a:r>
            <a:r>
              <a:rPr lang="ru-RU" dirty="0" err="1" smtClean="0"/>
              <a:t>слабіші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малоросійських</a:t>
            </a:r>
            <a:r>
              <a:rPr lang="ru-RU" dirty="0" smtClean="0"/>
              <a:t>! </a:t>
            </a:r>
            <a:r>
              <a:rPr lang="ru-RU" dirty="0" err="1" smtClean="0"/>
              <a:t>Брехня</a:t>
            </a:r>
            <a:r>
              <a:rPr lang="ru-RU" dirty="0" smtClean="0"/>
              <a:t>! Для таланту </a:t>
            </a:r>
            <a:r>
              <a:rPr lang="ru-RU" dirty="0" err="1" smtClean="0"/>
              <a:t>немає</a:t>
            </a:r>
            <a:r>
              <a:rPr lang="ru-RU" dirty="0" smtClean="0"/>
              <a:t> меж,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немає</a:t>
            </a:r>
            <a:r>
              <a:rPr lang="ru-RU" dirty="0" smtClean="0"/>
              <a:t> становища, яке б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подолав</a:t>
            </a:r>
            <a:endParaRPr lang="ru-RU" dirty="0" smtClean="0"/>
          </a:p>
          <a:p>
            <a:r>
              <a:rPr lang="ru-RU" b="1" i="1" dirty="0" err="1" smtClean="0"/>
              <a:t>І.Висоцький</a:t>
            </a:r>
            <a:endParaRPr lang="ru-RU" b="1" i="1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0430" y="357166"/>
            <a:ext cx="4553946" cy="3256071"/>
          </a:xfrm>
        </p:spPr>
      </p:pic>
      <p:sp>
        <p:nvSpPr>
          <p:cNvPr id="6" name="Нашивка 5"/>
          <p:cNvSpPr/>
          <p:nvPr/>
        </p:nvSpPr>
        <p:spPr>
          <a:xfrm flipH="1">
            <a:off x="285720" y="500042"/>
            <a:ext cx="214314" cy="1988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flipH="1">
            <a:off x="0" y="500042"/>
            <a:ext cx="214314" cy="1988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flipV="1">
            <a:off x="2433630" y="4027045"/>
            <a:ext cx="214314" cy="21431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 flipV="1">
            <a:off x="2643174" y="4000504"/>
            <a:ext cx="214314" cy="21431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357826"/>
            <a:ext cx="3214710" cy="1128706"/>
          </a:xfrm>
        </p:spPr>
        <p:txBody>
          <a:bodyPr>
            <a:normAutofit/>
          </a:bodyPr>
          <a:lstStyle/>
          <a:p>
            <a:r>
              <a:rPr lang="ru-RU" sz="1400" dirty="0" err="1" smtClean="0"/>
              <a:t>Відкриття</a:t>
            </a:r>
            <a:r>
              <a:rPr lang="ru-RU" sz="1400" dirty="0" smtClean="0"/>
              <a:t> </a:t>
            </a:r>
            <a:r>
              <a:rPr lang="ru-RU" sz="1400" dirty="0" err="1" smtClean="0"/>
              <a:t>меморіальної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дошки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будинку</a:t>
            </a:r>
            <a:r>
              <a:rPr lang="ru-RU" sz="1400" dirty="0" smtClean="0"/>
              <a:t> № 121 по </a:t>
            </a:r>
            <a:r>
              <a:rPr lang="ru-RU" sz="1400" dirty="0" err="1" smtClean="0"/>
              <a:t>вул</a:t>
            </a:r>
            <a:r>
              <a:rPr lang="ru-RU" sz="1400" dirty="0" smtClean="0"/>
              <a:t>. </a:t>
            </a:r>
            <a:r>
              <a:rPr lang="ru-RU" sz="1400" dirty="0" err="1" smtClean="0"/>
              <a:t>Червоноармійській</a:t>
            </a:r>
            <a:r>
              <a:rPr lang="ru-RU" sz="1400" dirty="0" smtClean="0"/>
              <a:t>, де жила М. </a:t>
            </a:r>
            <a:r>
              <a:rPr lang="ru-RU" sz="1400" dirty="0" err="1" smtClean="0"/>
              <a:t>Заньковецька</a:t>
            </a:r>
            <a:r>
              <a:rPr lang="ru-RU" sz="1400" dirty="0" smtClean="0"/>
              <a:t>. </a:t>
            </a:r>
            <a:r>
              <a:rPr lang="ru-RU" sz="1400" dirty="0" err="1" smtClean="0"/>
              <a:t>Київ</a:t>
            </a:r>
            <a:r>
              <a:rPr lang="ru-RU" sz="1400" dirty="0" smtClean="0"/>
              <a:t>, 5 </a:t>
            </a:r>
            <a:r>
              <a:rPr lang="ru-RU" sz="1400" dirty="0" err="1" smtClean="0"/>
              <a:t>квітня</a:t>
            </a:r>
            <a:r>
              <a:rPr lang="ru-RU" sz="1400" dirty="0" smtClean="0"/>
              <a:t> 1953 р.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571480"/>
            <a:ext cx="3429000" cy="55007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До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видатна</a:t>
            </a:r>
            <a:r>
              <a:rPr lang="ru-RU" dirty="0" smtClean="0"/>
              <a:t> актриса </a:t>
            </a:r>
            <a:r>
              <a:rPr lang="ru-RU" dirty="0" err="1" smtClean="0"/>
              <a:t>цікавилася</a:t>
            </a:r>
            <a:r>
              <a:rPr lang="ru-RU" dirty="0" smtClean="0"/>
              <a:t> </a:t>
            </a:r>
            <a:r>
              <a:rPr lang="ru-RU" dirty="0" err="1" smtClean="0"/>
              <a:t>драматургією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театру, жила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інтересами</a:t>
            </a:r>
            <a:r>
              <a:rPr lang="ru-RU" dirty="0" smtClean="0"/>
              <a:t>, </a:t>
            </a:r>
            <a:r>
              <a:rPr lang="ru-RU" dirty="0" err="1" smtClean="0"/>
              <a:t>раділа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успіхів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квартира у </a:t>
            </a:r>
            <a:r>
              <a:rPr lang="ru-RU" dirty="0" err="1" smtClean="0"/>
              <a:t>Києві</a:t>
            </a:r>
            <a:r>
              <a:rPr lang="ru-RU" dirty="0" smtClean="0"/>
              <a:t> по </a:t>
            </a:r>
            <a:r>
              <a:rPr lang="ru-RU" dirty="0" err="1" smtClean="0"/>
              <a:t>вулиці</a:t>
            </a:r>
            <a:r>
              <a:rPr lang="ru-RU" dirty="0" smtClean="0"/>
              <a:t> Червоноармійській,121 (</a:t>
            </a:r>
            <a:r>
              <a:rPr lang="ru-RU" dirty="0" err="1" smtClean="0"/>
              <a:t>тепер</a:t>
            </a:r>
            <a:r>
              <a:rPr lang="ru-RU" dirty="0" smtClean="0"/>
              <a:t> там </a:t>
            </a:r>
            <a:r>
              <a:rPr lang="ru-RU" dirty="0" err="1" smtClean="0"/>
              <a:t>облаштовано</a:t>
            </a:r>
            <a:r>
              <a:rPr lang="ru-RU" dirty="0" smtClean="0"/>
              <a:t> </a:t>
            </a:r>
            <a:r>
              <a:rPr lang="ru-RU" dirty="0" err="1" smtClean="0"/>
              <a:t>меморіальний</a:t>
            </a:r>
            <a:r>
              <a:rPr lang="ru-RU" dirty="0" smtClean="0"/>
              <a:t> музей </a:t>
            </a:r>
            <a:r>
              <a:rPr lang="ru-RU" dirty="0" err="1" smtClean="0"/>
              <a:t>Заньковецької</a:t>
            </a:r>
            <a:r>
              <a:rPr lang="ru-RU" dirty="0" smtClean="0"/>
              <a:t>)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своєрідним</a:t>
            </a:r>
            <a:r>
              <a:rPr lang="ru-RU" dirty="0" smtClean="0"/>
              <a:t> </a:t>
            </a:r>
            <a:r>
              <a:rPr lang="ru-RU" dirty="0" err="1" smtClean="0"/>
              <a:t>університетом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 За </a:t>
            </a:r>
            <a:r>
              <a:rPr lang="ru-RU" dirty="0" err="1" smtClean="0"/>
              <a:t>порадами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 часто приходили </a:t>
            </a:r>
            <a:r>
              <a:rPr lang="ru-RU" dirty="0" err="1" smtClean="0"/>
              <a:t>Панас</a:t>
            </a:r>
            <a:r>
              <a:rPr lang="ru-RU" dirty="0" smtClean="0"/>
              <a:t> </a:t>
            </a:r>
            <a:r>
              <a:rPr lang="ru-RU" dirty="0" err="1" smtClean="0"/>
              <a:t>Саксаганський</a:t>
            </a:r>
            <a:r>
              <a:rPr lang="ru-RU" dirty="0" smtClean="0"/>
              <a:t>,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Мар'яненко</a:t>
            </a:r>
            <a:r>
              <a:rPr lang="ru-RU" dirty="0" smtClean="0"/>
              <a:t>, Оксана </a:t>
            </a:r>
            <a:r>
              <a:rPr lang="ru-RU" dirty="0" err="1" smtClean="0"/>
              <a:t>Петрусенко</a:t>
            </a:r>
            <a:r>
              <a:rPr lang="ru-RU" dirty="0" smtClean="0"/>
              <a:t>, </a:t>
            </a:r>
            <a:r>
              <a:rPr lang="ru-RU" dirty="0" err="1" smtClean="0"/>
              <a:t>Гнат</a:t>
            </a:r>
            <a:r>
              <a:rPr lang="ru-RU" dirty="0" smtClean="0"/>
              <a:t> Юра, </a:t>
            </a:r>
            <a:r>
              <a:rPr lang="ru-RU" dirty="0" err="1" smtClean="0"/>
              <a:t>Наталія</a:t>
            </a:r>
            <a:r>
              <a:rPr lang="ru-RU" dirty="0" smtClean="0"/>
              <a:t> </a:t>
            </a:r>
            <a:r>
              <a:rPr lang="ru-RU" dirty="0" err="1" smtClean="0"/>
              <a:t>Ужвій</a:t>
            </a:r>
            <a:r>
              <a:rPr lang="ru-RU" dirty="0" smtClean="0"/>
              <a:t>. Особливо часто </a:t>
            </a:r>
            <a:r>
              <a:rPr lang="ru-RU" dirty="0" err="1" smtClean="0"/>
              <a:t>бував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Козловський</a:t>
            </a:r>
            <a:r>
              <a:rPr lang="ru-RU" dirty="0" smtClean="0"/>
              <a:t>. </a:t>
            </a:r>
            <a:r>
              <a:rPr lang="ru-RU" dirty="0" err="1" smtClean="0"/>
              <a:t>Вечорами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відбувалися</a:t>
            </a:r>
            <a:r>
              <a:rPr lang="ru-RU" dirty="0" smtClean="0"/>
              <a:t> </a:t>
            </a:r>
            <a:r>
              <a:rPr lang="ru-RU" dirty="0" err="1" smtClean="0"/>
              <a:t>довгі</a:t>
            </a:r>
            <a:r>
              <a:rPr lang="ru-RU" dirty="0" smtClean="0"/>
              <a:t> </a:t>
            </a:r>
            <a:r>
              <a:rPr lang="ru-RU" dirty="0" err="1" smtClean="0"/>
              <a:t>задушевні</a:t>
            </a:r>
            <a:r>
              <a:rPr lang="ru-RU" dirty="0" smtClean="0"/>
              <a:t> </a:t>
            </a:r>
            <a:r>
              <a:rPr lang="ru-RU" dirty="0" err="1" smtClean="0"/>
              <a:t>розмови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закінчувалися</a:t>
            </a:r>
            <a:r>
              <a:rPr lang="ru-RU" dirty="0" smtClean="0"/>
              <a:t> </a:t>
            </a:r>
            <a:r>
              <a:rPr lang="ru-RU" dirty="0" err="1" smtClean="0"/>
              <a:t>піснею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15 </a:t>
            </a:r>
            <a:r>
              <a:rPr lang="ru-RU" dirty="0" err="1" smtClean="0"/>
              <a:t>грудня</a:t>
            </a:r>
            <a:r>
              <a:rPr lang="ru-RU" dirty="0" smtClean="0"/>
              <a:t> 1922 року театральна </a:t>
            </a:r>
            <a:r>
              <a:rPr lang="ru-RU" dirty="0" err="1" smtClean="0"/>
              <a:t>громадськість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відзначала</a:t>
            </a:r>
            <a:r>
              <a:rPr lang="ru-RU" dirty="0" smtClean="0"/>
              <a:t> 40-річчя </a:t>
            </a:r>
            <a:r>
              <a:rPr lang="ru-RU" dirty="0" err="1" smtClean="0"/>
              <a:t>сценічної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Марії</a:t>
            </a:r>
            <a:r>
              <a:rPr lang="ru-RU" dirty="0" smtClean="0"/>
              <a:t> </a:t>
            </a:r>
            <a:r>
              <a:rPr lang="ru-RU" dirty="0" err="1" smtClean="0"/>
              <a:t>Заньковецької</a:t>
            </a:r>
            <a:r>
              <a:rPr lang="ru-RU" dirty="0" smtClean="0"/>
              <a:t>. </a:t>
            </a:r>
            <a:r>
              <a:rPr lang="ru-RU" dirty="0" err="1" smtClean="0"/>
              <a:t>Урочистості</a:t>
            </a:r>
            <a:r>
              <a:rPr lang="ru-RU" dirty="0" smtClean="0"/>
              <a:t> проходили у </a:t>
            </a:r>
            <a:r>
              <a:rPr lang="ru-RU" dirty="0" err="1" smtClean="0"/>
              <a:t>театрі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Заньковецької</a:t>
            </a:r>
            <a:r>
              <a:rPr lang="ru-RU" dirty="0" smtClean="0"/>
              <a:t>, а </a:t>
            </a:r>
            <a:r>
              <a:rPr lang="ru-RU" dirty="0" err="1" smtClean="0"/>
              <a:t>самій</a:t>
            </a:r>
            <a:r>
              <a:rPr lang="ru-RU" dirty="0" smtClean="0"/>
              <a:t> </a:t>
            </a:r>
            <a:r>
              <a:rPr lang="ru-RU" dirty="0" err="1" smtClean="0"/>
              <a:t>актрисі</a:t>
            </a:r>
            <a:r>
              <a:rPr lang="ru-RU" dirty="0" smtClean="0"/>
              <a:t> -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артистки </a:t>
            </a:r>
            <a:r>
              <a:rPr lang="ru-RU" dirty="0" err="1" smtClean="0"/>
              <a:t>республіки</a:t>
            </a:r>
            <a:r>
              <a:rPr lang="ru-RU" dirty="0" smtClean="0"/>
              <a:t>, </a:t>
            </a:r>
            <a:r>
              <a:rPr lang="ru-RU" dirty="0" err="1" smtClean="0"/>
              <a:t>першій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Того дня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Костянтинівна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раз </a:t>
            </a:r>
            <a:r>
              <a:rPr lang="ru-RU" dirty="0" err="1" smtClean="0"/>
              <a:t>виступила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 у </a:t>
            </a:r>
            <a:r>
              <a:rPr lang="ru-RU" dirty="0" err="1" smtClean="0"/>
              <a:t>ролі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десятиліття</a:t>
            </a:r>
            <a:r>
              <a:rPr lang="ru-RU" dirty="0" smtClean="0"/>
              <a:t> тому </a:t>
            </a:r>
            <a:r>
              <a:rPr lang="ru-RU" dirty="0" err="1" smtClean="0"/>
              <a:t>дебютувала</a:t>
            </a:r>
            <a:r>
              <a:rPr lang="ru-RU" dirty="0" smtClean="0"/>
              <a:t> у </a:t>
            </a:r>
            <a:r>
              <a:rPr lang="ru-RU" dirty="0" err="1" smtClean="0"/>
              <a:t>Єлизаветграді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неперевершений</a:t>
            </a:r>
            <a:r>
              <a:rPr lang="ru-RU" dirty="0" smtClean="0"/>
              <a:t> образ </a:t>
            </a:r>
            <a:r>
              <a:rPr lang="ru-RU" dirty="0" err="1" smtClean="0"/>
              <a:t>якої</a:t>
            </a:r>
            <a:r>
              <a:rPr lang="ru-RU" dirty="0" smtClean="0"/>
              <a:t> творила </a:t>
            </a:r>
            <a:r>
              <a:rPr lang="ru-RU" dirty="0" err="1" smtClean="0"/>
              <a:t>вподовж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театрального </a:t>
            </a:r>
            <a:r>
              <a:rPr lang="ru-RU" dirty="0" err="1" smtClean="0"/>
              <a:t>життя</a:t>
            </a:r>
            <a:r>
              <a:rPr lang="ru-RU" dirty="0" smtClean="0"/>
              <a:t> - </a:t>
            </a:r>
            <a:r>
              <a:rPr lang="ru-RU" dirty="0" err="1" smtClean="0"/>
              <a:t>нев'янучої</a:t>
            </a:r>
            <a:r>
              <a:rPr lang="ru-RU" dirty="0" smtClean="0"/>
              <a:t> Наталки Полтавки.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2-12178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7238" r="17238"/>
          <a:stretch>
            <a:fillRect/>
          </a:stretch>
        </p:blipFill>
        <p:spPr/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3929066"/>
            <a:ext cx="4929222" cy="1071570"/>
          </a:xfrm>
        </p:spPr>
        <p:txBody>
          <a:bodyPr anchor="t">
            <a:noAutofit/>
          </a:bodyPr>
          <a:lstStyle/>
          <a:p>
            <a:r>
              <a:rPr lang="ru-RU" sz="1400" b="0" dirty="0" err="1" smtClean="0"/>
              <a:t>Артисти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Львівського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українського</a:t>
            </a:r>
            <a:r>
              <a:rPr lang="ru-RU" sz="1400" b="0" dirty="0" smtClean="0"/>
              <a:t> драматичного театру </a:t>
            </a:r>
            <a:r>
              <a:rPr lang="ru-RU" sz="1400" b="0" dirty="0" err="1" smtClean="0"/>
              <a:t>ім</a:t>
            </a:r>
            <a:r>
              <a:rPr lang="ru-RU" sz="1400" b="0" dirty="0" smtClean="0"/>
              <a:t>. М. </a:t>
            </a:r>
            <a:r>
              <a:rPr lang="ru-RU" sz="1400" b="0" dirty="0" err="1" smtClean="0"/>
              <a:t>Заньковецької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покладають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вінки</a:t>
            </a:r>
            <a:r>
              <a:rPr lang="ru-RU" sz="1400" b="0" dirty="0" smtClean="0"/>
              <a:t> на могилу </a:t>
            </a:r>
            <a:r>
              <a:rPr lang="ru-RU" sz="1400" b="0" dirty="0" err="1" smtClean="0"/>
              <a:t>української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актриси</a:t>
            </a:r>
            <a:r>
              <a:rPr lang="ru-RU" sz="1400" b="0" dirty="0" smtClean="0"/>
              <a:t> М. </a:t>
            </a:r>
            <a:r>
              <a:rPr lang="ru-RU" sz="1400" b="0" dirty="0" err="1" smtClean="0"/>
              <a:t>Заньковецької</a:t>
            </a:r>
            <a:r>
              <a:rPr lang="ru-RU" sz="1400" b="0" dirty="0" smtClean="0"/>
              <a:t>. </a:t>
            </a:r>
            <a:r>
              <a:rPr lang="ru-RU" sz="1400" b="0" dirty="0" err="1" smtClean="0"/>
              <a:t>Київ</a:t>
            </a:r>
            <a:r>
              <a:rPr lang="ru-RU" sz="1400" b="0" dirty="0" smtClean="0"/>
              <a:t>, </a:t>
            </a:r>
            <a:r>
              <a:rPr lang="ru-RU" sz="1400" b="0" dirty="0" err="1" smtClean="0"/>
              <a:t>липень</a:t>
            </a:r>
            <a:r>
              <a:rPr lang="ru-RU" sz="1400" b="0" dirty="0" smtClean="0"/>
              <a:t> 1957 р.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500042"/>
            <a:ext cx="2971800" cy="5063368"/>
          </a:xfrm>
        </p:spPr>
        <p:txBody>
          <a:bodyPr>
            <a:normAutofit/>
          </a:bodyPr>
          <a:lstStyle/>
          <a:p>
            <a:r>
              <a:rPr lang="ru-RU" dirty="0" smtClean="0"/>
              <a:t>Померла </a:t>
            </a:r>
            <a:r>
              <a:rPr lang="ru-RU" dirty="0" smtClean="0">
                <a:hlinkClick r:id="rId2" tooltip="4 жовтня"/>
              </a:rPr>
              <a:t>4 </a:t>
            </a:r>
            <a:r>
              <a:rPr lang="ru-RU" dirty="0" err="1" smtClean="0">
                <a:hlinkClick r:id="rId2" tooltip="4 жовтня"/>
              </a:rPr>
              <a:t>жовтня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1934"/>
              </a:rPr>
              <a:t>1934</a:t>
            </a:r>
            <a:r>
              <a:rPr lang="ru-RU" dirty="0" smtClean="0"/>
              <a:t> року. </a:t>
            </a:r>
            <a:r>
              <a:rPr lang="ru-RU" dirty="0" err="1" smtClean="0"/>
              <a:t>Похована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на </a:t>
            </a:r>
            <a:r>
              <a:rPr lang="ru-RU" dirty="0" smtClean="0">
                <a:hlinkClick r:id="rId4" tooltip="Байкове кладовище"/>
              </a:rPr>
              <a:t>Байковому </a:t>
            </a:r>
            <a:r>
              <a:rPr lang="ru-RU" dirty="0" err="1" smtClean="0">
                <a:hlinkClick r:id="rId4" tooltip="Байкове кладовище"/>
              </a:rPr>
              <a:t>кладовищі</a:t>
            </a:r>
            <a:r>
              <a:rPr lang="ru-RU" dirty="0" smtClean="0"/>
              <a:t> (</a:t>
            </a:r>
            <a:r>
              <a:rPr lang="ru-RU" dirty="0" err="1" smtClean="0"/>
              <a:t>надгробок</a:t>
            </a:r>
            <a:r>
              <a:rPr lang="ru-RU" dirty="0" smtClean="0"/>
              <a:t> — </a:t>
            </a:r>
            <a:r>
              <a:rPr lang="ru-RU" dirty="0" err="1" smtClean="0">
                <a:hlinkClick r:id="rId5" tooltip="Мармур"/>
              </a:rPr>
              <a:t>мармур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Граніт"/>
              </a:rPr>
              <a:t>граніт</a:t>
            </a:r>
            <a:r>
              <a:rPr lang="ru-RU" dirty="0" smtClean="0"/>
              <a:t>; </a:t>
            </a:r>
            <a:r>
              <a:rPr lang="ru-RU" dirty="0" smtClean="0">
                <a:hlinkClick r:id="rId7" tooltip="Скульптор"/>
              </a:rPr>
              <a:t>скульптор</a:t>
            </a:r>
            <a:r>
              <a:rPr lang="ru-RU" dirty="0" smtClean="0"/>
              <a:t> </a:t>
            </a:r>
            <a:r>
              <a:rPr lang="ru-RU" dirty="0" smtClean="0">
                <a:hlinkClick r:id="rId8" tooltip="Білостоцький Юхим Ісайович"/>
              </a:rPr>
              <a:t>Ю. І. </a:t>
            </a:r>
            <a:r>
              <a:rPr lang="ru-RU" dirty="0" err="1" smtClean="0">
                <a:hlinkClick r:id="rId8" tooltip="Білостоцький Юхим Ісайович"/>
              </a:rPr>
              <a:t>Білостоцький</a:t>
            </a:r>
            <a:r>
              <a:rPr lang="ru-RU" dirty="0" smtClean="0"/>
              <a:t>)</a:t>
            </a:r>
            <a:r>
              <a:rPr lang="ru-RU" baseline="30000" dirty="0" smtClean="0">
                <a:hlinkClick r:id="rId9"/>
              </a:rPr>
              <a:t>[1]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Дружила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сім'єю</a:t>
            </a:r>
            <a:r>
              <a:rPr lang="ru-RU" dirty="0" smtClean="0"/>
              <a:t> </a:t>
            </a:r>
            <a:r>
              <a:rPr lang="ru-RU" dirty="0" err="1" smtClean="0"/>
              <a:t>Богомольців</a:t>
            </a:r>
            <a:r>
              <a:rPr lang="ru-RU" dirty="0" smtClean="0"/>
              <a:t> - президентом </a:t>
            </a:r>
            <a:r>
              <a:rPr lang="ru-RU" dirty="0" err="1" smtClean="0"/>
              <a:t>Академії</a:t>
            </a:r>
            <a:r>
              <a:rPr lang="ru-RU" dirty="0" smtClean="0"/>
              <a:t> Наук УРСР </a:t>
            </a:r>
            <a:r>
              <a:rPr lang="ru-RU" dirty="0" err="1" smtClean="0"/>
              <a:t>Олександром</a:t>
            </a:r>
            <a:r>
              <a:rPr lang="ru-RU" dirty="0" smtClean="0"/>
              <a:t> </a:t>
            </a:r>
            <a:r>
              <a:rPr lang="ru-RU" dirty="0" err="1" smtClean="0"/>
              <a:t>Олександровичем</a:t>
            </a:r>
            <a:r>
              <a:rPr lang="ru-RU" dirty="0" smtClean="0"/>
              <a:t> Богомольцем (1881-1946), </a:t>
            </a:r>
            <a:r>
              <a:rPr lang="ru-RU" dirty="0" err="1" smtClean="0"/>
              <a:t>його</a:t>
            </a:r>
            <a:r>
              <a:rPr lang="ru-RU" dirty="0" smtClean="0"/>
              <a:t> батьками,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двоюрідною</a:t>
            </a:r>
            <a:r>
              <a:rPr lang="ru-RU" dirty="0" smtClean="0"/>
              <a:t> сестрою </a:t>
            </a:r>
            <a:r>
              <a:rPr lang="ru-RU" dirty="0" err="1" smtClean="0"/>
              <a:t>академіка</a:t>
            </a:r>
            <a:r>
              <a:rPr lang="ru-RU" dirty="0" smtClean="0"/>
              <a:t> - </a:t>
            </a:r>
            <a:r>
              <a:rPr lang="ru-RU" dirty="0" err="1" smtClean="0"/>
              <a:t>Наталею</a:t>
            </a:r>
            <a:r>
              <a:rPr lang="ru-RU" dirty="0" smtClean="0"/>
              <a:t> </a:t>
            </a:r>
            <a:r>
              <a:rPr lang="ru-RU" dirty="0" err="1" smtClean="0"/>
              <a:t>Михайлівною</a:t>
            </a:r>
            <a:r>
              <a:rPr lang="ru-RU" dirty="0" smtClean="0"/>
              <a:t> </a:t>
            </a:r>
            <a:r>
              <a:rPr lang="ru-RU" dirty="0" err="1" smtClean="0"/>
              <a:t>Богомолець-Лазурською</a:t>
            </a:r>
            <a:r>
              <a:rPr lang="ru-RU" dirty="0" smtClean="0"/>
              <a:t> (1880-1959),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грала</a:t>
            </a:r>
            <a:r>
              <a:rPr lang="ru-RU" dirty="0" smtClean="0"/>
              <a:t>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10"/>
          <a:stretch>
            <a:fillRect/>
          </a:stretch>
        </p:blipFill>
        <p:spPr>
          <a:xfrm>
            <a:off x="3428992" y="785794"/>
            <a:ext cx="4718725" cy="3090765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072230" cy="4395798"/>
          </a:xfrm>
        </p:spPr>
        <p:txBody>
          <a:bodyPr anchor="t"/>
          <a:lstStyle/>
          <a:p>
            <a:r>
              <a:rPr lang="uk-UA" dirty="0" smtClean="0"/>
              <a:t>Підготувала</a:t>
            </a:r>
            <a:br>
              <a:rPr lang="uk-UA" dirty="0" smtClean="0"/>
            </a:br>
            <a:r>
              <a:rPr lang="uk-UA" dirty="0" smtClean="0"/>
              <a:t>Учениця 10 – А класу</a:t>
            </a:r>
            <a:br>
              <a:rPr lang="uk-UA" dirty="0" smtClean="0"/>
            </a:br>
            <a:r>
              <a:rPr lang="uk-UA" dirty="0" smtClean="0"/>
              <a:t>ССЗШ №307</a:t>
            </a:r>
            <a:br>
              <a:rPr lang="uk-UA" dirty="0" smtClean="0"/>
            </a:br>
            <a:r>
              <a:rPr lang="uk-UA" dirty="0" smtClean="0"/>
              <a:t>Високоморна Ярослава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6429396"/>
            <a:ext cx="1071570" cy="24399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2013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5715016"/>
            <a:ext cx="3757618" cy="914400"/>
          </a:xfrm>
        </p:spPr>
        <p:txBody>
          <a:bodyPr anchor="ctr">
            <a:normAutofit/>
          </a:bodyPr>
          <a:lstStyle/>
          <a:p>
            <a:pPr algn="ctr"/>
            <a:r>
              <a:rPr lang="ru-RU" b="0" dirty="0" err="1" smtClean="0"/>
              <a:t>Марія</a:t>
            </a:r>
            <a:r>
              <a:rPr lang="ru-RU" b="0" dirty="0" smtClean="0"/>
              <a:t> </a:t>
            </a:r>
            <a:r>
              <a:rPr lang="ru-RU" b="0" dirty="0" err="1" smtClean="0"/>
              <a:t>Заньковецька</a:t>
            </a:r>
            <a:r>
              <a:rPr lang="ru-RU" b="0" dirty="0" smtClean="0"/>
              <a:t>. 70-і </a:t>
            </a:r>
            <a:r>
              <a:rPr lang="ru-RU" b="0" dirty="0" err="1" smtClean="0"/>
              <a:t>рр</a:t>
            </a:r>
            <a:r>
              <a:rPr lang="ru-RU" b="0" dirty="0" smtClean="0"/>
              <a:t>. ХІХ ст.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28596" y="571480"/>
            <a:ext cx="2971800" cy="5349120"/>
          </a:xfrm>
        </p:spPr>
        <p:txBody>
          <a:bodyPr/>
          <a:lstStyle/>
          <a:p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Марі́я Костянти́нівна Занькове́цька (справжнє прізвище — Адасовська; *22 липня (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4 серпня"/>
              </a:rPr>
              <a:t>4 серпня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1854"/>
              </a:rPr>
              <a:t>1854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с.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 tooltip="Заньки (Ніжинський район)"/>
              </a:rPr>
              <a:t>Заньки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 tooltip="Ніжинський повіт"/>
              </a:rPr>
              <a:t>Ніжинський повіт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Чернігівська губернія"/>
              </a:rPr>
              <a:t>Чернігівська губ.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 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4 жовтня"/>
              </a:rPr>
              <a:t>4 жовтня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1934"/>
              </a:rPr>
              <a:t>1934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Київ"/>
              </a:rPr>
              <a:t>Київ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 — українська 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Актриса"/>
              </a:rPr>
              <a:t>актриса</a:t>
            </a:r>
            <a:r>
              <a:rPr lang="vi-V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err="1" smtClean="0"/>
              <a:t>Народилася</a:t>
            </a:r>
            <a:r>
              <a:rPr lang="ru-RU" dirty="0" smtClean="0"/>
              <a:t> у </a:t>
            </a:r>
            <a:r>
              <a:rPr lang="ru-RU" dirty="0" err="1" smtClean="0"/>
              <a:t>багатодітній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 дворянина </a:t>
            </a:r>
            <a:r>
              <a:rPr lang="ru-RU" dirty="0" err="1" smtClean="0"/>
              <a:t>Костянтина</a:t>
            </a:r>
            <a:r>
              <a:rPr lang="ru-RU" dirty="0" smtClean="0"/>
              <a:t> </a:t>
            </a:r>
            <a:r>
              <a:rPr lang="ru-RU" dirty="0" err="1" smtClean="0"/>
              <a:t>Костянтиновича</a:t>
            </a:r>
            <a:r>
              <a:rPr lang="ru-RU" dirty="0" smtClean="0"/>
              <a:t> </a:t>
            </a:r>
            <a:r>
              <a:rPr lang="ru-RU" dirty="0" err="1" smtClean="0"/>
              <a:t>Адасовського</a:t>
            </a:r>
            <a:r>
              <a:rPr lang="ru-RU" dirty="0" smtClean="0"/>
              <a:t> та </a:t>
            </a:r>
            <a:r>
              <a:rPr lang="ru-RU" dirty="0" err="1" smtClean="0"/>
              <a:t>міщанки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11" tooltip="Чернігів"/>
              </a:rPr>
              <a:t>Чернігова</a:t>
            </a:r>
            <a:r>
              <a:rPr lang="ru-RU" dirty="0" smtClean="0"/>
              <a:t> </a:t>
            </a:r>
            <a:r>
              <a:rPr lang="ru-RU" dirty="0" err="1" smtClean="0"/>
              <a:t>Марії</a:t>
            </a:r>
            <a:r>
              <a:rPr lang="ru-RU" dirty="0" smtClean="0"/>
              <a:t> </a:t>
            </a:r>
            <a:r>
              <a:rPr lang="ru-RU" dirty="0" err="1" smtClean="0"/>
              <a:t>Василівни</a:t>
            </a:r>
            <a:r>
              <a:rPr lang="ru-RU" dirty="0" smtClean="0"/>
              <a:t> </a:t>
            </a:r>
            <a:r>
              <a:rPr lang="ru-RU" dirty="0" err="1" smtClean="0"/>
              <a:t>Нефедової</a:t>
            </a:r>
            <a:r>
              <a:rPr lang="ru-RU" dirty="0" smtClean="0"/>
              <a:t>.</a:t>
            </a:r>
          </a:p>
          <a:p>
            <a:r>
              <a:rPr lang="ru-RU" dirty="0" smtClean="0">
                <a:hlinkClick r:id="rId12" tooltip="1876"/>
              </a:rPr>
              <a:t>1876</a:t>
            </a:r>
            <a:r>
              <a:rPr lang="ru-RU" dirty="0" smtClean="0"/>
              <a:t> — </a:t>
            </a:r>
            <a:r>
              <a:rPr lang="ru-RU" dirty="0" err="1" smtClean="0"/>
              <a:t>вийшла</a:t>
            </a:r>
            <a:r>
              <a:rPr lang="ru-RU" dirty="0" smtClean="0"/>
              <a:t> на сцену </a:t>
            </a:r>
            <a:r>
              <a:rPr lang="ru-RU" dirty="0" err="1" smtClean="0"/>
              <a:t>ніжинського</a:t>
            </a:r>
            <a:r>
              <a:rPr lang="ru-RU" dirty="0" smtClean="0"/>
              <a:t> театру.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Содержимое 3" descr="2-121780.jpg"/>
          <p:cNvPicPr>
            <a:picLocks noGrp="1" noChangeAspect="1"/>
          </p:cNvPicPr>
          <p:nvPr>
            <p:ph sz="half" idx="1"/>
          </p:nvPr>
        </p:nvPicPr>
        <p:blipFill>
          <a:blip r:embed="rId13"/>
          <a:stretch>
            <a:fillRect/>
          </a:stretch>
        </p:blipFill>
        <p:spPr>
          <a:xfrm>
            <a:off x="3571868" y="428604"/>
            <a:ext cx="3714776" cy="5123828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443542"/>
            <a:ext cx="4357718" cy="1414458"/>
          </a:xfrm>
        </p:spPr>
        <p:txBody>
          <a:bodyPr>
            <a:normAutofit/>
          </a:bodyPr>
          <a:lstStyle/>
          <a:p>
            <a:r>
              <a:rPr lang="ru-RU" b="0" dirty="0" smtClean="0"/>
              <a:t>М. </a:t>
            </a:r>
            <a:r>
              <a:rPr lang="ru-RU" b="0" dirty="0" err="1" smtClean="0"/>
              <a:t>Заньковецька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 сестрою </a:t>
            </a:r>
            <a:r>
              <a:rPr lang="ru-RU" b="0" dirty="0" err="1" smtClean="0"/>
              <a:t>Лідією</a:t>
            </a:r>
            <a:r>
              <a:rPr lang="ru-RU" b="0" dirty="0" smtClean="0"/>
              <a:t>. 80-і </a:t>
            </a:r>
            <a:r>
              <a:rPr lang="ru-RU" b="0" dirty="0" err="1" smtClean="0"/>
              <a:t>рр</a:t>
            </a:r>
            <a:r>
              <a:rPr lang="ru-RU" b="0" dirty="0" smtClean="0"/>
              <a:t>. ХІХ ст.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1071546"/>
            <a:ext cx="3429000" cy="521497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п’ятою</a:t>
            </a:r>
            <a:r>
              <a:rPr lang="ru-RU" dirty="0" smtClean="0"/>
              <a:t> </a:t>
            </a:r>
            <a:r>
              <a:rPr lang="ru-RU" dirty="0" err="1" smtClean="0"/>
              <a:t>дитиною</a:t>
            </a:r>
            <a:r>
              <a:rPr lang="ru-RU" dirty="0" smtClean="0"/>
              <a:t> в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збіднілих</a:t>
            </a:r>
            <a:r>
              <a:rPr lang="ru-RU" dirty="0" smtClean="0"/>
              <a:t> </a:t>
            </a:r>
            <a:r>
              <a:rPr lang="ru-RU" dirty="0" err="1" smtClean="0"/>
              <a:t>поміщиків</a:t>
            </a:r>
            <a:r>
              <a:rPr lang="ru-RU" dirty="0" smtClean="0"/>
              <a:t> </a:t>
            </a:r>
            <a:r>
              <a:rPr lang="ru-RU" dirty="0" err="1" smtClean="0"/>
              <a:t>Адасовських</a:t>
            </a:r>
            <a:r>
              <a:rPr lang="ru-RU" dirty="0" smtClean="0"/>
              <a:t>. З десяти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Марія</a:t>
            </a:r>
            <a:r>
              <a:rPr lang="ru-RU" dirty="0" smtClean="0"/>
              <a:t> почала </a:t>
            </a:r>
            <a:r>
              <a:rPr lang="ru-RU" dirty="0" err="1" smtClean="0"/>
              <a:t>навчання</a:t>
            </a:r>
            <a:r>
              <a:rPr lang="ru-RU" dirty="0" smtClean="0"/>
              <a:t> у приватному </a:t>
            </a:r>
            <a:r>
              <a:rPr lang="ru-RU" dirty="0" err="1" smtClean="0"/>
              <a:t>пансіоні</a:t>
            </a:r>
            <a:r>
              <a:rPr lang="ru-RU" dirty="0" smtClean="0"/>
              <a:t> </a:t>
            </a:r>
            <a:r>
              <a:rPr lang="ru-RU" dirty="0" err="1" smtClean="0"/>
              <a:t>Осовської</a:t>
            </a:r>
            <a:r>
              <a:rPr lang="ru-RU" dirty="0" smtClean="0"/>
              <a:t> в </a:t>
            </a:r>
            <a:r>
              <a:rPr lang="ru-RU" dirty="0" err="1" smtClean="0"/>
              <a:t>Чернігові</a:t>
            </a:r>
            <a:r>
              <a:rPr lang="ru-RU" dirty="0" smtClean="0"/>
              <a:t>. На той час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закладу </a:t>
            </a:r>
            <a:r>
              <a:rPr lang="ru-RU" dirty="0" err="1" smtClean="0"/>
              <a:t>відзначалася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серйозним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викладання</a:t>
            </a:r>
            <a:r>
              <a:rPr lang="ru-RU" dirty="0" smtClean="0"/>
              <a:t> широкого спектра </a:t>
            </a:r>
            <a:r>
              <a:rPr lang="ru-RU" dirty="0" err="1" smtClean="0"/>
              <a:t>дисциплін</a:t>
            </a:r>
            <a:r>
              <a:rPr lang="ru-RU" dirty="0" smtClean="0"/>
              <a:t>. </a:t>
            </a:r>
            <a:r>
              <a:rPr lang="ru-RU" dirty="0" err="1" smtClean="0"/>
              <a:t>Дівчинка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задоволенням</a:t>
            </a:r>
            <a:r>
              <a:rPr lang="ru-RU" dirty="0" smtClean="0"/>
              <a:t> </a:t>
            </a:r>
            <a:r>
              <a:rPr lang="ru-RU" dirty="0" err="1" smtClean="0"/>
              <a:t>поринула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за все любила </a:t>
            </a:r>
            <a:r>
              <a:rPr lang="ru-RU" dirty="0" err="1" smtClean="0"/>
              <a:t>імпровізувати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подругами на уроках </a:t>
            </a:r>
            <a:r>
              <a:rPr lang="ru-RU" dirty="0" err="1" smtClean="0"/>
              <a:t>танців</a:t>
            </a:r>
            <a:r>
              <a:rPr lang="ru-RU" dirty="0" smtClean="0"/>
              <a:t>, занять </a:t>
            </a:r>
            <a:r>
              <a:rPr lang="ru-RU" dirty="0" err="1" smtClean="0"/>
              <a:t>пантомімою</a:t>
            </a:r>
            <a:r>
              <a:rPr lang="ru-RU" dirty="0" smtClean="0"/>
              <a:t>. </a:t>
            </a:r>
            <a:r>
              <a:rPr lang="ru-RU" dirty="0" err="1" smtClean="0"/>
              <a:t>Дівчатка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ставили </a:t>
            </a:r>
            <a:r>
              <a:rPr lang="ru-RU" dirty="0" err="1" smtClean="0"/>
              <a:t>невеличкі</a:t>
            </a:r>
            <a:r>
              <a:rPr lang="ru-RU" dirty="0" smtClean="0"/>
              <a:t> </a:t>
            </a:r>
            <a:r>
              <a:rPr lang="ru-RU" dirty="0" err="1" smtClean="0"/>
              <a:t>п’єси</a:t>
            </a:r>
            <a:r>
              <a:rPr lang="ru-RU" dirty="0" smtClean="0"/>
              <a:t>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етюди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задоволенням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виконували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14" b="12514"/>
          <a:stretch>
            <a:fillRect/>
          </a:stretch>
        </p:blipFill>
        <p:spPr/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20"/>
                            </p:stCondLst>
                            <p:childTnLst>
                              <p:par>
                                <p:cTn id="1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5715016"/>
            <a:ext cx="3429024" cy="914400"/>
          </a:xfrm>
        </p:spPr>
        <p:txBody>
          <a:bodyPr anchor="ctr">
            <a:noAutofit/>
          </a:bodyPr>
          <a:lstStyle/>
          <a:p>
            <a:r>
              <a:rPr lang="ru-RU" sz="1400" b="0" dirty="0" err="1" smtClean="0"/>
              <a:t>Артисти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українського</a:t>
            </a:r>
            <a:r>
              <a:rPr lang="ru-RU" sz="1400" b="0" dirty="0" smtClean="0"/>
              <a:t> театру М. </a:t>
            </a:r>
            <a:r>
              <a:rPr lang="ru-RU" sz="1400" b="0" dirty="0" err="1" smtClean="0"/>
              <a:t>Кропивницький</a:t>
            </a:r>
            <a:r>
              <a:rPr lang="ru-RU" sz="1400" b="0" dirty="0" smtClean="0"/>
              <a:t>, М. </a:t>
            </a:r>
            <a:r>
              <a:rPr lang="ru-RU" sz="1400" b="0" dirty="0" err="1" smtClean="0"/>
              <a:t>Садовський</a:t>
            </a:r>
            <a:r>
              <a:rPr lang="ru-RU" sz="1400" b="0" dirty="0" smtClean="0"/>
              <a:t> </a:t>
            </a:r>
            <a:r>
              <a:rPr lang="ru-RU" sz="1400" b="0" dirty="0" err="1" smtClean="0"/>
              <a:t>і</a:t>
            </a:r>
            <a:r>
              <a:rPr lang="ru-RU" sz="1400" b="0" dirty="0" smtClean="0"/>
              <a:t> М. </a:t>
            </a:r>
            <a:r>
              <a:rPr lang="ru-RU" sz="1400" b="0" dirty="0" err="1" smtClean="0"/>
              <a:t>Заньковецька</a:t>
            </a:r>
            <a:r>
              <a:rPr lang="ru-RU" sz="1400" b="0" dirty="0" smtClean="0"/>
              <a:t>. 1883-1884 </a:t>
            </a:r>
            <a:r>
              <a:rPr lang="ru-RU" sz="1400" b="0" dirty="0" err="1" smtClean="0"/>
              <a:t>рр</a:t>
            </a:r>
            <a:r>
              <a:rPr lang="ru-RU" sz="1400" b="0" dirty="0" smtClean="0"/>
              <a:t>.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85786" y="642918"/>
            <a:ext cx="3186114" cy="5206244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вступу</a:t>
            </a:r>
            <a:r>
              <a:rPr lang="ru-RU" dirty="0" smtClean="0"/>
              <a:t> у </a:t>
            </a:r>
            <a:r>
              <a:rPr lang="ru-RU" dirty="0" err="1" smtClean="0"/>
              <a:t>консерваторію</a:t>
            </a:r>
            <a:r>
              <a:rPr lang="ru-RU" dirty="0" smtClean="0"/>
              <a:t> дружина </a:t>
            </a:r>
            <a:r>
              <a:rPr lang="ru-RU" dirty="0" err="1" smtClean="0"/>
              <a:t>артилерійського</a:t>
            </a:r>
            <a:r>
              <a:rPr lang="ru-RU" dirty="0" smtClean="0"/>
              <a:t> </a:t>
            </a:r>
            <a:r>
              <a:rPr lang="ru-RU" dirty="0" err="1" smtClean="0"/>
              <a:t>офіцера</a:t>
            </a:r>
            <a:r>
              <a:rPr lang="ru-RU" dirty="0" smtClean="0"/>
              <a:t> </a:t>
            </a:r>
            <a:r>
              <a:rPr lang="ru-RU" dirty="0" err="1" smtClean="0"/>
              <a:t>Хлистова</a:t>
            </a:r>
            <a:r>
              <a:rPr lang="ru-RU" dirty="0" smtClean="0"/>
              <a:t>,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Костянтинівна</a:t>
            </a:r>
            <a:r>
              <a:rPr lang="ru-RU" dirty="0" smtClean="0"/>
              <a:t>, </a:t>
            </a:r>
            <a:r>
              <a:rPr lang="ru-RU" dirty="0" err="1" smtClean="0"/>
              <a:t>переїхала</a:t>
            </a:r>
            <a:r>
              <a:rPr lang="ru-RU" dirty="0" smtClean="0"/>
              <a:t> у </a:t>
            </a:r>
            <a:r>
              <a:rPr lang="ru-RU" dirty="0" err="1" smtClean="0"/>
              <a:t>Бендери</a:t>
            </a:r>
            <a:r>
              <a:rPr lang="ru-RU" dirty="0" smtClean="0"/>
              <a:t> (</a:t>
            </a:r>
            <a:r>
              <a:rPr lang="ru-RU" dirty="0" err="1" smtClean="0"/>
              <a:t>Бесарабія</a:t>
            </a:r>
            <a:r>
              <a:rPr lang="ru-RU" dirty="0" smtClean="0"/>
              <a:t>),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переведено на службу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чоловіка</a:t>
            </a:r>
            <a:r>
              <a:rPr lang="ru-RU" dirty="0" smtClean="0"/>
              <a:t>. Там вона </a:t>
            </a:r>
            <a:r>
              <a:rPr lang="ru-RU" dirty="0" err="1" smtClean="0"/>
              <a:t>познайомилася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Миколою</a:t>
            </a:r>
            <a:r>
              <a:rPr lang="ru-RU" dirty="0" smtClean="0"/>
              <a:t> </a:t>
            </a:r>
            <a:r>
              <a:rPr lang="ru-RU" dirty="0" err="1" smtClean="0"/>
              <a:t>Тобілевичем</a:t>
            </a:r>
            <a:r>
              <a:rPr lang="ru-RU" dirty="0" smtClean="0"/>
              <a:t> (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Садовський</a:t>
            </a:r>
            <a:r>
              <a:rPr lang="ru-RU" dirty="0" smtClean="0"/>
              <a:t>), </a:t>
            </a:r>
            <a:r>
              <a:rPr lang="ru-RU" dirty="0" err="1" smtClean="0"/>
              <a:t>жадібно</a:t>
            </a:r>
            <a:r>
              <a:rPr lang="ru-RU" dirty="0" smtClean="0"/>
              <a:t> </a:t>
            </a:r>
            <a:r>
              <a:rPr lang="ru-RU" dirty="0" err="1" smtClean="0"/>
              <a:t>вивчала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та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 smtClean="0"/>
              <a:t>, </a:t>
            </a:r>
            <a:r>
              <a:rPr lang="ru-RU" dirty="0" err="1" smtClean="0"/>
              <a:t>готувала</a:t>
            </a:r>
            <a:r>
              <a:rPr lang="ru-RU" dirty="0" smtClean="0"/>
              <a:t> себе до </a:t>
            </a:r>
            <a:r>
              <a:rPr lang="ru-RU" dirty="0" err="1" smtClean="0"/>
              <a:t>омріяних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дитинства</a:t>
            </a:r>
            <a:r>
              <a:rPr lang="ru-RU" dirty="0" smtClean="0"/>
              <a:t> </a:t>
            </a:r>
            <a:r>
              <a:rPr lang="ru-RU" dirty="0" err="1" smtClean="0"/>
              <a:t>виступів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. Не </a:t>
            </a:r>
            <a:r>
              <a:rPr lang="ru-RU" dirty="0" err="1" smtClean="0"/>
              <a:t>зважаючи</a:t>
            </a:r>
            <a:r>
              <a:rPr lang="ru-RU" dirty="0" smtClean="0"/>
              <a:t> на </a:t>
            </a:r>
            <a:r>
              <a:rPr lang="ru-RU" dirty="0" err="1" smtClean="0"/>
              <a:t>категоричну</a:t>
            </a:r>
            <a:r>
              <a:rPr lang="ru-RU" dirty="0" smtClean="0"/>
              <a:t> </a:t>
            </a:r>
            <a:r>
              <a:rPr lang="ru-RU" dirty="0" err="1" smtClean="0"/>
              <a:t>заборону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та </a:t>
            </a:r>
            <a:r>
              <a:rPr lang="ru-RU" dirty="0" err="1" smtClean="0"/>
              <a:t>чоловіка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на </a:t>
            </a:r>
            <a:r>
              <a:rPr lang="ru-RU" dirty="0" err="1" smtClean="0"/>
              <a:t>сцені</a:t>
            </a:r>
            <a:r>
              <a:rPr lang="ru-RU" dirty="0" smtClean="0"/>
              <a:t>, </a:t>
            </a:r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 smtClean="0"/>
              <a:t>рвалася</a:t>
            </a:r>
            <a:r>
              <a:rPr lang="ru-RU" dirty="0" smtClean="0"/>
              <a:t> до </a:t>
            </a:r>
            <a:r>
              <a:rPr lang="ru-RU" dirty="0" err="1" smtClean="0"/>
              <a:t>неї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довелося</a:t>
            </a:r>
            <a:r>
              <a:rPr lang="ru-RU" dirty="0" smtClean="0"/>
              <a:t> </a:t>
            </a:r>
            <a:r>
              <a:rPr lang="ru-RU" dirty="0" err="1" smtClean="0"/>
              <a:t>залишити</a:t>
            </a:r>
            <a:r>
              <a:rPr lang="ru-RU" dirty="0" smtClean="0"/>
              <a:t> родину та </a:t>
            </a:r>
            <a:r>
              <a:rPr lang="ru-RU" dirty="0" err="1" smtClean="0"/>
              <a:t>розлучитися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57686" y="571480"/>
            <a:ext cx="3380803" cy="5008597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572140"/>
            <a:ext cx="4357718" cy="1285860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dirty="0" smtClean="0"/>
              <a:t>М. </a:t>
            </a:r>
            <a:r>
              <a:rPr lang="ru-RU" sz="2000" dirty="0" err="1" smtClean="0"/>
              <a:t>Заньковецька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братом </a:t>
            </a:r>
            <a:r>
              <a:rPr lang="ru-RU" sz="2000" dirty="0" err="1" smtClean="0"/>
              <a:t>Євтухієм</a:t>
            </a:r>
            <a:r>
              <a:rPr lang="ru-RU" sz="2000" dirty="0" smtClean="0"/>
              <a:t> </a:t>
            </a:r>
            <a:r>
              <a:rPr lang="ru-RU" sz="2000" dirty="0" err="1" smtClean="0"/>
              <a:t>Адасовським</a:t>
            </a:r>
            <a:r>
              <a:rPr lang="ru-RU" sz="2000" dirty="0" smtClean="0"/>
              <a:t>. 90-і </a:t>
            </a:r>
            <a:r>
              <a:rPr lang="ru-RU" sz="2000" dirty="0" err="1" smtClean="0"/>
              <a:t>рр</a:t>
            </a:r>
            <a:r>
              <a:rPr lang="ru-RU" sz="2000" dirty="0" smtClean="0"/>
              <a:t> ХІХ </a:t>
            </a:r>
            <a:r>
              <a:rPr lang="ru-RU" sz="2000" dirty="0" err="1" smtClean="0"/>
              <a:t>ст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857232"/>
            <a:ext cx="3429000" cy="4929222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Сім’я</a:t>
            </a:r>
            <a:r>
              <a:rPr lang="ru-RU" dirty="0" smtClean="0"/>
              <a:t> </a:t>
            </a:r>
            <a:r>
              <a:rPr lang="ru-RU" dirty="0" err="1" smtClean="0"/>
              <a:t>Адасовських</a:t>
            </a:r>
            <a:r>
              <a:rPr lang="ru-RU" dirty="0" smtClean="0"/>
              <a:t> </a:t>
            </a:r>
            <a:r>
              <a:rPr lang="ru-RU" dirty="0" err="1" smtClean="0"/>
              <a:t>відзначалася</a:t>
            </a:r>
            <a:r>
              <a:rPr lang="ru-RU" dirty="0" smtClean="0"/>
              <a:t> </a:t>
            </a:r>
            <a:r>
              <a:rPr lang="ru-RU" dirty="0" err="1" smtClean="0"/>
              <a:t>гостинністю</a:t>
            </a:r>
            <a:r>
              <a:rPr lang="ru-RU" dirty="0" smtClean="0"/>
              <a:t>. У них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збиралося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, </a:t>
            </a:r>
            <a:r>
              <a:rPr lang="ru-RU" dirty="0" err="1" smtClean="0"/>
              <a:t>приїжджали</a:t>
            </a:r>
            <a:r>
              <a:rPr lang="ru-RU" dirty="0" smtClean="0"/>
              <a:t> </a:t>
            </a:r>
            <a:r>
              <a:rPr lang="ru-RU" dirty="0" err="1" smtClean="0"/>
              <a:t>студенти</a:t>
            </a:r>
            <a:r>
              <a:rPr lang="ru-RU" dirty="0" smtClean="0"/>
              <a:t> — </a:t>
            </a:r>
            <a:r>
              <a:rPr lang="ru-RU" dirty="0" err="1" smtClean="0"/>
              <a:t>товариші</a:t>
            </a:r>
            <a:r>
              <a:rPr lang="ru-RU" dirty="0" smtClean="0"/>
              <a:t> </a:t>
            </a:r>
            <a:r>
              <a:rPr lang="ru-RU" dirty="0" err="1" smtClean="0"/>
              <a:t>братів</a:t>
            </a:r>
            <a:r>
              <a:rPr lang="ru-RU" dirty="0" smtClean="0"/>
              <a:t> по </a:t>
            </a:r>
            <a:r>
              <a:rPr lang="ru-RU" dirty="0" err="1" smtClean="0"/>
              <a:t>навчанню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Марії</a:t>
            </a:r>
            <a:r>
              <a:rPr lang="ru-RU" dirty="0" smtClean="0"/>
              <a:t> </a:t>
            </a:r>
            <a:r>
              <a:rPr lang="ru-RU" dirty="0" err="1" smtClean="0"/>
              <a:t>Костянтин</a:t>
            </a:r>
            <a:r>
              <a:rPr lang="ru-RU" dirty="0" smtClean="0"/>
              <a:t> </a:t>
            </a:r>
            <a:r>
              <a:rPr lang="ru-RU" dirty="0" err="1" smtClean="0"/>
              <a:t>Костянтинович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чудовий</a:t>
            </a:r>
            <a:r>
              <a:rPr lang="ru-RU" dirty="0" smtClean="0"/>
              <a:t> голос, </a:t>
            </a:r>
            <a:r>
              <a:rPr lang="ru-RU" dirty="0" err="1" smtClean="0"/>
              <a:t>соковитий</a:t>
            </a:r>
            <a:r>
              <a:rPr lang="ru-RU" dirty="0" smtClean="0"/>
              <a:t> баритон, а </a:t>
            </a:r>
            <a:r>
              <a:rPr lang="ru-RU" dirty="0" err="1" smtClean="0"/>
              <a:t>Марія</a:t>
            </a:r>
            <a:r>
              <a:rPr lang="ru-RU" dirty="0" smtClean="0"/>
              <a:t> — </a:t>
            </a:r>
            <a:r>
              <a:rPr lang="ru-RU" dirty="0" err="1" smtClean="0"/>
              <a:t>сильне</a:t>
            </a:r>
            <a:r>
              <a:rPr lang="ru-RU" dirty="0" smtClean="0"/>
              <a:t> меццо-сопрано. </a:t>
            </a:r>
            <a:r>
              <a:rPr lang="ru-RU" dirty="0" err="1" smtClean="0"/>
              <a:t>Удвох</a:t>
            </a:r>
            <a:r>
              <a:rPr lang="ru-RU" dirty="0" smtClean="0"/>
              <a:t> вони часто </a:t>
            </a:r>
            <a:r>
              <a:rPr lang="ru-RU" dirty="0" err="1" smtClean="0"/>
              <a:t>влаштовували</a:t>
            </a:r>
            <a:r>
              <a:rPr lang="ru-RU" dirty="0" smtClean="0"/>
              <a:t> для гостей </a:t>
            </a:r>
            <a:r>
              <a:rPr lang="ru-RU" dirty="0" err="1" smtClean="0"/>
              <a:t>сімейні</a:t>
            </a:r>
            <a:r>
              <a:rPr lang="ru-RU" dirty="0" smtClean="0"/>
              <a:t> </a:t>
            </a:r>
            <a:r>
              <a:rPr lang="ru-RU" dirty="0" err="1" smtClean="0"/>
              <a:t>концерти</a:t>
            </a:r>
            <a:r>
              <a:rPr lang="ru-RU" dirty="0" smtClean="0"/>
              <a:t>. На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храмові</a:t>
            </a:r>
            <a:r>
              <a:rPr lang="ru-RU" dirty="0" smtClean="0"/>
              <a:t> свята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запрошував</a:t>
            </a:r>
            <a:r>
              <a:rPr lang="ru-RU" dirty="0" smtClean="0"/>
              <a:t> до себе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Ніжина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2-12178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1515" b="11515"/>
          <a:stretch>
            <a:fillRect/>
          </a:stretch>
        </p:blipFill>
        <p:spPr/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86" y="5357826"/>
            <a:ext cx="3357586" cy="914400"/>
          </a:xfrm>
        </p:spPr>
        <p:txBody>
          <a:bodyPr anchor="ctr"/>
          <a:lstStyle/>
          <a:p>
            <a:pPr algn="ctr"/>
            <a:r>
              <a:rPr lang="ru-RU" b="0" dirty="0" smtClean="0"/>
              <a:t>М. </a:t>
            </a:r>
            <a:r>
              <a:rPr lang="ru-RU" b="0" dirty="0" err="1" smtClean="0"/>
              <a:t>Заньковецька</a:t>
            </a:r>
            <a:r>
              <a:rPr lang="ru-RU" b="0" dirty="0" smtClean="0"/>
              <a:t>. До 1917 </a:t>
            </a:r>
            <a:r>
              <a:rPr lang="ru-RU" b="0" dirty="0" err="1" smtClean="0"/>
              <a:t>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57224" y="1643050"/>
            <a:ext cx="2971800" cy="2714644"/>
          </a:xfrm>
        </p:spPr>
        <p:txBody>
          <a:bodyPr/>
          <a:lstStyle/>
          <a:p>
            <a:pPr algn="ctr"/>
            <a:r>
              <a:rPr lang="ru-RU" dirty="0" err="1" smtClean="0"/>
              <a:t>Мій</a:t>
            </a:r>
            <a:r>
              <a:rPr lang="ru-RU" dirty="0" smtClean="0"/>
              <a:t> </a:t>
            </a:r>
            <a:r>
              <a:rPr lang="ru-RU" dirty="0" smtClean="0"/>
              <a:t>дебют на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 </a:t>
            </a:r>
            <a:r>
              <a:rPr lang="ru-RU" dirty="0" err="1" smtClean="0"/>
              <a:t>Єлизаветграді</a:t>
            </a:r>
            <a:r>
              <a:rPr lang="ru-RU" dirty="0" smtClean="0"/>
              <a:t>… Я </a:t>
            </a:r>
            <a:r>
              <a:rPr lang="ru-RU" dirty="0" err="1" smtClean="0"/>
              <a:t>виступила</a:t>
            </a:r>
            <a:r>
              <a:rPr lang="ru-RU" dirty="0" smtClean="0"/>
              <a:t> в "</a:t>
            </a:r>
            <a:r>
              <a:rPr lang="ru-RU" dirty="0" err="1" smtClean="0"/>
              <a:t>Наталці</a:t>
            </a:r>
            <a:r>
              <a:rPr lang="ru-RU" dirty="0" smtClean="0"/>
              <a:t> </a:t>
            </a:r>
            <a:r>
              <a:rPr lang="ru-RU" dirty="0" err="1" smtClean="0"/>
              <a:t>Полтавці</a:t>
            </a:r>
            <a:r>
              <a:rPr lang="ru-RU" dirty="0" smtClean="0"/>
              <a:t>. Я </a:t>
            </a:r>
            <a:r>
              <a:rPr lang="ru-RU" dirty="0" err="1" smtClean="0"/>
              <a:t>хвилювалася</a:t>
            </a:r>
            <a:r>
              <a:rPr lang="ru-RU" dirty="0" smtClean="0"/>
              <a:t>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не </a:t>
            </a:r>
            <a:r>
              <a:rPr lang="ru-RU" dirty="0" err="1" smtClean="0"/>
              <a:t>чула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голосу, коли </a:t>
            </a:r>
            <a:r>
              <a:rPr lang="ru-RU" dirty="0" err="1" smtClean="0"/>
              <a:t>співала</a:t>
            </a:r>
            <a:r>
              <a:rPr lang="ru-RU" dirty="0" smtClean="0"/>
              <a:t> "</a:t>
            </a:r>
            <a:r>
              <a:rPr lang="ru-RU" dirty="0" err="1" smtClean="0"/>
              <a:t>Віють</a:t>
            </a:r>
            <a:r>
              <a:rPr lang="ru-RU" dirty="0" smtClean="0"/>
              <a:t> </a:t>
            </a:r>
            <a:r>
              <a:rPr lang="ru-RU" dirty="0" err="1" smtClean="0"/>
              <a:t>вітри</a:t>
            </a:r>
            <a:r>
              <a:rPr lang="ru-RU" dirty="0" smtClean="0"/>
              <a:t>". За </a:t>
            </a:r>
            <a:r>
              <a:rPr lang="ru-RU" dirty="0" err="1" smtClean="0"/>
              <a:t>кулісами</a:t>
            </a:r>
            <a:r>
              <a:rPr lang="ru-RU" dirty="0" smtClean="0"/>
              <a:t> я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хвилювання</a:t>
            </a:r>
            <a:r>
              <a:rPr lang="ru-RU" dirty="0" smtClean="0"/>
              <a:t> впала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пам'ятаю</a:t>
            </a:r>
            <a:r>
              <a:rPr lang="ru-RU" dirty="0" smtClean="0"/>
              <a:t>, як </a:t>
            </a:r>
            <a:r>
              <a:rPr lang="ru-RU" dirty="0" err="1" smtClean="0"/>
              <a:t>заметушилися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мене, </a:t>
            </a:r>
            <a:r>
              <a:rPr lang="ru-RU" dirty="0" err="1" smtClean="0"/>
              <a:t>Михалча</a:t>
            </a:r>
            <a:r>
              <a:rPr lang="ru-RU" dirty="0" smtClean="0"/>
              <a:t> (</a:t>
            </a:r>
            <a:r>
              <a:rPr lang="ru-RU" dirty="0" err="1" smtClean="0"/>
              <a:t>лікар</a:t>
            </a:r>
            <a:r>
              <a:rPr lang="ru-RU" dirty="0" smtClean="0"/>
              <a:t>) </a:t>
            </a:r>
            <a:r>
              <a:rPr lang="ru-RU" dirty="0" err="1" smtClean="0"/>
              <a:t>підніс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краплі</a:t>
            </a:r>
            <a:r>
              <a:rPr lang="ru-RU" dirty="0" smtClean="0"/>
              <a:t>, </a:t>
            </a:r>
            <a:r>
              <a:rPr lang="ru-RU" dirty="0" err="1" smtClean="0"/>
              <a:t>Карпенко-Карий</a:t>
            </a:r>
            <a:r>
              <a:rPr lang="ru-RU" dirty="0" smtClean="0"/>
              <a:t> - вина. У 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я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оволоділа</a:t>
            </a:r>
            <a:r>
              <a:rPr lang="ru-RU" dirty="0" smtClean="0"/>
              <a:t> собою </a:t>
            </a:r>
            <a:r>
              <a:rPr lang="ru-RU" dirty="0" err="1" smtClean="0"/>
              <a:t>і</a:t>
            </a:r>
            <a:r>
              <a:rPr lang="ru-RU" dirty="0" smtClean="0"/>
              <a:t> твердо вела свою </a:t>
            </a:r>
            <a:r>
              <a:rPr lang="ru-RU" dirty="0" smtClean="0"/>
              <a:t>роль. </a:t>
            </a:r>
            <a:endParaRPr lang="ru-RU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57686" y="357166"/>
            <a:ext cx="3429024" cy="4795838"/>
          </a:xfrm>
        </p:spPr>
      </p:pic>
      <p:sp>
        <p:nvSpPr>
          <p:cNvPr id="6" name="Нашивка 5"/>
          <p:cNvSpPr/>
          <p:nvPr/>
        </p:nvSpPr>
        <p:spPr>
          <a:xfrm flipH="1">
            <a:off x="571472" y="1428736"/>
            <a:ext cx="214314" cy="341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flipH="1">
            <a:off x="357158" y="1428736"/>
            <a:ext cx="214314" cy="341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786182" y="4214818"/>
            <a:ext cx="214314" cy="341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000496" y="4214818"/>
            <a:ext cx="214314" cy="341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572140"/>
            <a:ext cx="4500594" cy="985830"/>
          </a:xfrm>
        </p:spPr>
        <p:txBody>
          <a:bodyPr anchor="ctr">
            <a:noAutofit/>
          </a:bodyPr>
          <a:lstStyle/>
          <a:p>
            <a:pPr algn="ctr"/>
            <a:r>
              <a:rPr lang="ru-RU" sz="1800" dirty="0" smtClean="0"/>
              <a:t>М. </a:t>
            </a:r>
            <a:r>
              <a:rPr lang="ru-RU" sz="1800" dirty="0" err="1" smtClean="0"/>
              <a:t>Заньковецька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ролі</a:t>
            </a:r>
            <a:r>
              <a:rPr lang="ru-RU" sz="1800" dirty="0" smtClean="0"/>
              <a:t> </a:t>
            </a:r>
            <a:r>
              <a:rPr lang="ru-RU" sz="1800" dirty="0" err="1" smtClean="0"/>
              <a:t>Зосі</a:t>
            </a:r>
            <a:r>
              <a:rPr lang="ru-RU" sz="1800" dirty="0" smtClean="0"/>
              <a:t> у </a:t>
            </a:r>
            <a:r>
              <a:rPr lang="ru-RU" sz="1800" dirty="0" err="1" smtClean="0"/>
              <a:t>виставі</a:t>
            </a:r>
            <a:r>
              <a:rPr lang="ru-RU" sz="1800" dirty="0" smtClean="0"/>
              <a:t> за </a:t>
            </a:r>
            <a:r>
              <a:rPr lang="ru-RU" sz="1800" dirty="0" err="1" smtClean="0"/>
              <a:t>п'єсою</a:t>
            </a:r>
            <a:r>
              <a:rPr lang="ru-RU" sz="1800" dirty="0" smtClean="0"/>
              <a:t> І. К. </a:t>
            </a:r>
            <a:r>
              <a:rPr lang="ru-RU" sz="1800" dirty="0" err="1" smtClean="0"/>
              <a:t>Карпенка-Карого</a:t>
            </a:r>
            <a:r>
              <a:rPr lang="ru-RU" sz="1800" dirty="0" smtClean="0"/>
              <a:t> "Сава </a:t>
            </a:r>
            <a:r>
              <a:rPr lang="ru-RU" sz="1800" dirty="0" err="1" smtClean="0"/>
              <a:t>Чалий</a:t>
            </a:r>
            <a:r>
              <a:rPr lang="ru-RU" sz="1800" dirty="0" smtClean="0"/>
              <a:t>". До 1917 р.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1142984"/>
            <a:ext cx="3429000" cy="4060890"/>
          </a:xfrm>
        </p:spPr>
        <p:txBody>
          <a:bodyPr>
            <a:normAutofit/>
          </a:bodyPr>
          <a:lstStyle/>
          <a:p>
            <a:r>
              <a:rPr lang="ru-RU" dirty="0" smtClean="0"/>
              <a:t>Актриса </a:t>
            </a:r>
            <a:r>
              <a:rPr lang="ru-RU" dirty="0" err="1" smtClean="0"/>
              <a:t>створювала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, </a:t>
            </a:r>
            <a:r>
              <a:rPr lang="ru-RU" dirty="0" err="1" smtClean="0"/>
              <a:t>проникнуті</a:t>
            </a:r>
            <a:r>
              <a:rPr lang="ru-RU" dirty="0" smtClean="0"/>
              <a:t> </a:t>
            </a:r>
            <a:r>
              <a:rPr lang="ru-RU" dirty="0" err="1" smtClean="0"/>
              <a:t>справжнім</a:t>
            </a:r>
            <a:r>
              <a:rPr lang="ru-RU" dirty="0" smtClean="0"/>
              <a:t> драматизмом </a:t>
            </a:r>
            <a:r>
              <a:rPr lang="ru-RU" dirty="0" err="1" smtClean="0"/>
              <a:t>і</a:t>
            </a:r>
            <a:r>
              <a:rPr lang="ru-RU" dirty="0" smtClean="0"/>
              <a:t> запальною </a:t>
            </a:r>
            <a:r>
              <a:rPr lang="ru-RU" dirty="0" err="1" smtClean="0"/>
              <a:t>комедійністю</a:t>
            </a:r>
            <a:r>
              <a:rPr lang="ru-RU" dirty="0" smtClean="0"/>
              <a:t>. Вона </a:t>
            </a:r>
            <a:r>
              <a:rPr lang="ru-RU" dirty="0" err="1" smtClean="0"/>
              <a:t>уславляла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грою</a:t>
            </a:r>
            <a:r>
              <a:rPr lang="ru-RU" dirty="0" smtClean="0"/>
              <a:t>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 людей, </a:t>
            </a:r>
            <a:r>
              <a:rPr lang="ru-RU" dirty="0" err="1" smtClean="0"/>
              <a:t>розкриваючи</a:t>
            </a:r>
            <a:r>
              <a:rPr lang="ru-RU" dirty="0" smtClean="0"/>
              <a:t> </a:t>
            </a:r>
            <a:r>
              <a:rPr lang="ru-RU" dirty="0" err="1" smtClean="0"/>
              <a:t>безмежність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душ.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чудовий</a:t>
            </a:r>
            <a:r>
              <a:rPr lang="ru-RU" dirty="0" smtClean="0"/>
              <a:t> голос — </a:t>
            </a:r>
            <a:r>
              <a:rPr lang="ru-RU" dirty="0" err="1" smtClean="0"/>
              <a:t>драматичне</a:t>
            </a:r>
            <a:r>
              <a:rPr lang="ru-RU" dirty="0" smtClean="0"/>
              <a:t> сопрано, </a:t>
            </a:r>
            <a:r>
              <a:rPr lang="ru-RU" dirty="0" err="1" smtClean="0"/>
              <a:t>незрівнянно</a:t>
            </a:r>
            <a:r>
              <a:rPr lang="ru-RU" dirty="0" smtClean="0"/>
              <a:t> </a:t>
            </a:r>
            <a:r>
              <a:rPr lang="ru-RU" dirty="0" err="1" smtClean="0"/>
              <a:t>виконувала</a:t>
            </a:r>
            <a:r>
              <a:rPr lang="ru-RU" dirty="0" smtClean="0"/>
              <a:t> у спектаклях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. </a:t>
            </a:r>
            <a:r>
              <a:rPr lang="ru-RU" dirty="0" err="1" smtClean="0"/>
              <a:t>Домагалася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в </a:t>
            </a:r>
            <a:r>
              <a:rPr lang="ru-RU" dirty="0" err="1" smtClean="0">
                <a:hlinkClick r:id="rId2" tooltip="Ніжин"/>
              </a:rPr>
              <a:t>Ніжині</a:t>
            </a:r>
            <a:r>
              <a:rPr lang="ru-RU" dirty="0" smtClean="0"/>
              <a:t> </a:t>
            </a:r>
            <a:r>
              <a:rPr lang="ru-RU" dirty="0" err="1" smtClean="0"/>
              <a:t>стаціонарного</a:t>
            </a:r>
            <a:r>
              <a:rPr lang="ru-RU" dirty="0" smtClean="0"/>
              <a:t> державного театру. </a:t>
            </a:r>
            <a:endParaRPr lang="ru-RU" dirty="0"/>
          </a:p>
        </p:txBody>
      </p:sp>
      <p:pic>
        <p:nvPicPr>
          <p:cNvPr id="1026" name="Picture 2" descr="C:\Тетянка.0F053386E92F438\Мои документы\Downloads\2-1217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31116">
            <a:off x="1294114" y="982797"/>
            <a:ext cx="3032212" cy="4357121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3500462" cy="571504"/>
          </a:xfrm>
        </p:spPr>
        <p:txBody>
          <a:bodyPr anchor="t">
            <a:normAutofit/>
          </a:bodyPr>
          <a:lstStyle/>
          <a:p>
            <a:r>
              <a:rPr lang="ru-RU" sz="1800" dirty="0" smtClean="0"/>
              <a:t>Театр для мене, перш за все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всього</a:t>
            </a:r>
            <a:r>
              <a:rPr lang="ru-RU" sz="1800" dirty="0" smtClean="0"/>
              <a:t>, — Храм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2-1217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6248" y="357166"/>
            <a:ext cx="3786214" cy="5214974"/>
          </a:xfrm>
        </p:spPr>
      </p:pic>
      <p:sp>
        <p:nvSpPr>
          <p:cNvPr id="6" name="Нашивка 5"/>
          <p:cNvSpPr/>
          <p:nvPr/>
        </p:nvSpPr>
        <p:spPr>
          <a:xfrm flipH="1">
            <a:off x="428596" y="1071546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 flipH="1">
            <a:off x="714348" y="1071546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286116" y="1928802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3500430" y="1928802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857620" y="6072206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3643306" y="6072206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3643306" y="3286124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3428992" y="3286124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3500430" y="4572008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3286116" y="4572008"/>
            <a:ext cx="214314" cy="28575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flipH="1">
            <a:off x="0" y="5000636"/>
            <a:ext cx="142844" cy="1988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flipH="1">
            <a:off x="214282" y="5000636"/>
            <a:ext cx="142876" cy="1988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 flipH="1">
            <a:off x="142844" y="2571744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 flipH="1">
            <a:off x="428596" y="2571744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Нашивка 19"/>
          <p:cNvSpPr/>
          <p:nvPr/>
        </p:nvSpPr>
        <p:spPr>
          <a:xfrm flipH="1">
            <a:off x="1571604" y="3857628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 flipH="1">
            <a:off x="1857356" y="3857628"/>
            <a:ext cx="285752" cy="2703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0100" y="1142984"/>
            <a:ext cx="23574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для мене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моїх</a:t>
            </a:r>
            <a:r>
              <a:rPr lang="ru-RU" sz="1400" dirty="0" smtClean="0"/>
              <a:t> </a:t>
            </a:r>
            <a:r>
              <a:rPr lang="ru-RU" sz="1400" dirty="0" err="1" smtClean="0"/>
              <a:t>сучасниць</a:t>
            </a:r>
            <a:r>
              <a:rPr lang="ru-RU" sz="1400" dirty="0" smtClean="0"/>
              <a:t> театр перш за все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- храм… Я не </a:t>
            </a:r>
            <a:r>
              <a:rPr lang="ru-RU" sz="1400" dirty="0" err="1" smtClean="0"/>
              <a:t>можу</a:t>
            </a:r>
            <a:r>
              <a:rPr lang="ru-RU" sz="1400" dirty="0" smtClean="0"/>
              <a:t> </a:t>
            </a:r>
            <a:r>
              <a:rPr lang="ru-RU" sz="1400" dirty="0" err="1" smtClean="0"/>
              <a:t>грати</a:t>
            </a:r>
            <a:r>
              <a:rPr lang="ru-RU" sz="1400" dirty="0" smtClean="0"/>
              <a:t> те,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не </a:t>
            </a:r>
            <a:r>
              <a:rPr lang="ru-RU" sz="1400" dirty="0" err="1" smtClean="0"/>
              <a:t>розуміє</a:t>
            </a:r>
            <a:r>
              <a:rPr lang="ru-RU" sz="1400" dirty="0" smtClean="0"/>
              <a:t> </a:t>
            </a:r>
            <a:r>
              <a:rPr lang="ru-RU" sz="1400" dirty="0" err="1" smtClean="0"/>
              <a:t>серце</a:t>
            </a:r>
            <a:r>
              <a:rPr lang="ru-RU" sz="1400" dirty="0" smtClean="0"/>
              <a:t>…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5720" y="2285992"/>
            <a:ext cx="1439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200" b="1" i="1" dirty="0" smtClean="0"/>
              <a:t>М. Заньковецька</a:t>
            </a:r>
            <a:endParaRPr lang="ru-RU" sz="12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785786" y="2571744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Зроблене</a:t>
            </a:r>
            <a:r>
              <a:rPr lang="ru-RU" sz="1200" dirty="0" smtClean="0"/>
              <a:t> нею </a:t>
            </a:r>
            <a:r>
              <a:rPr lang="ru-RU" sz="1200" dirty="0" err="1" smtClean="0"/>
              <a:t>свідчить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величезний</a:t>
            </a:r>
            <a:r>
              <a:rPr lang="ru-RU" sz="1200" dirty="0" smtClean="0"/>
              <a:t> талант. А головне - все </a:t>
            </a:r>
            <a:r>
              <a:rPr lang="ru-RU" sz="1200" dirty="0" err="1" smtClean="0"/>
              <a:t>своє</a:t>
            </a:r>
            <a:r>
              <a:rPr lang="ru-RU" sz="1200" dirty="0" smtClean="0"/>
              <a:t>,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початку до </a:t>
            </a:r>
            <a:r>
              <a:rPr lang="ru-RU" sz="1200" dirty="0" err="1" smtClean="0"/>
              <a:t>кінця</a:t>
            </a:r>
            <a:r>
              <a:rPr lang="ru-RU" sz="1200" dirty="0" smtClean="0"/>
              <a:t>… Талант </a:t>
            </a:r>
            <a:r>
              <a:rPr lang="ru-RU" sz="1200" dirty="0" err="1" smtClean="0"/>
              <a:t>винятковий</a:t>
            </a:r>
            <a:r>
              <a:rPr lang="ru-RU" sz="1200" dirty="0" smtClean="0"/>
              <a:t>, </a:t>
            </a:r>
            <a:r>
              <a:rPr lang="ru-RU" sz="1200" dirty="0" err="1" smtClean="0"/>
              <a:t>свій</a:t>
            </a:r>
            <a:r>
              <a:rPr lang="ru-RU" sz="1200" dirty="0" smtClean="0"/>
              <a:t>, </a:t>
            </a:r>
            <a:r>
              <a:rPr lang="ru-RU" sz="1200" dirty="0" err="1" smtClean="0"/>
              <a:t>національний</a:t>
            </a:r>
            <a:r>
              <a:rPr lang="ru-RU" sz="1200" dirty="0" smtClean="0"/>
              <a:t>. Я сказав </a:t>
            </a:r>
            <a:r>
              <a:rPr lang="ru-RU" sz="1200" dirty="0" err="1" smtClean="0"/>
              <a:t>би</a:t>
            </a:r>
            <a:r>
              <a:rPr lang="ru-RU" sz="1200" dirty="0" smtClean="0"/>
              <a:t> - </a:t>
            </a:r>
            <a:r>
              <a:rPr lang="ru-RU" sz="1200" dirty="0" err="1" smtClean="0"/>
              <a:t>істинно</a:t>
            </a:r>
            <a:r>
              <a:rPr lang="ru-RU" sz="1200" dirty="0" smtClean="0"/>
              <a:t> </a:t>
            </a:r>
            <a:r>
              <a:rPr lang="ru-RU" sz="1200" dirty="0" err="1" smtClean="0"/>
              <a:t>народний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42844" y="3643314"/>
            <a:ext cx="1479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i="1" dirty="0" smtClean="0"/>
              <a:t>К. </a:t>
            </a:r>
            <a:r>
              <a:rPr lang="ru-RU" sz="1100" b="1" i="1" dirty="0" err="1" smtClean="0"/>
              <a:t>Станіславський</a:t>
            </a:r>
            <a:endParaRPr lang="ru-RU" sz="11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143108" y="3857628"/>
            <a:ext cx="1500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Всією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душею</a:t>
            </a:r>
            <a:r>
              <a:rPr lang="ru-RU" sz="1400" dirty="0" smtClean="0"/>
              <a:t> люблю я народ </a:t>
            </a:r>
            <a:r>
              <a:rPr lang="ru-RU" sz="1400" dirty="0" err="1" smtClean="0"/>
              <a:t>свій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драму"…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14348" y="4572008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100" b="1" i="1" dirty="0" smtClean="0"/>
              <a:t>М. Заньковецька</a:t>
            </a:r>
            <a:endParaRPr lang="ru-RU" sz="1100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7158" y="4929198"/>
            <a:ext cx="3143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 smtClean="0"/>
              <a:t>Справжньою</a:t>
            </a:r>
            <a:r>
              <a:rPr lang="ru-RU" sz="1200" dirty="0" smtClean="0"/>
              <a:t> </a:t>
            </a:r>
            <a:r>
              <a:rPr lang="ru-RU" sz="1200" dirty="0" err="1" smtClean="0"/>
              <a:t>окрасою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сцени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</a:t>
            </a:r>
            <a:r>
              <a:rPr lang="ru-RU" sz="1200" dirty="0" err="1" smtClean="0"/>
              <a:t>Марія</a:t>
            </a:r>
            <a:r>
              <a:rPr lang="ru-RU" sz="1200" dirty="0" smtClean="0"/>
              <a:t> </a:t>
            </a:r>
            <a:r>
              <a:rPr lang="ru-RU" sz="1200" dirty="0" err="1" smtClean="0"/>
              <a:t>Заньковецька</a:t>
            </a:r>
            <a:r>
              <a:rPr lang="ru-RU" sz="1200" dirty="0" smtClean="0"/>
              <a:t>. Коли </a:t>
            </a:r>
            <a:r>
              <a:rPr lang="ru-RU" sz="1200" dirty="0" err="1" smtClean="0"/>
              <a:t>їй</a:t>
            </a:r>
            <a:r>
              <a:rPr lang="ru-RU" sz="1200" dirty="0" smtClean="0"/>
              <a:t> </a:t>
            </a:r>
            <a:r>
              <a:rPr lang="ru-RU" sz="1200" dirty="0" err="1" smtClean="0"/>
              <a:t>запропонували</a:t>
            </a:r>
            <a:r>
              <a:rPr lang="ru-RU" sz="1200" dirty="0" smtClean="0"/>
              <a:t> </a:t>
            </a:r>
            <a:r>
              <a:rPr lang="ru-RU" sz="1200" dirty="0" err="1" smtClean="0"/>
              <a:t>блискучу</a:t>
            </a:r>
            <a:r>
              <a:rPr lang="ru-RU" sz="1200" dirty="0" smtClean="0"/>
              <a:t> </a:t>
            </a:r>
            <a:r>
              <a:rPr lang="ru-RU" sz="1200" dirty="0" err="1" smtClean="0"/>
              <a:t>кар'єру</a:t>
            </a:r>
            <a:r>
              <a:rPr lang="ru-RU" sz="1200" dirty="0" smtClean="0"/>
              <a:t> в </a:t>
            </a:r>
            <a:r>
              <a:rPr lang="ru-RU" sz="1200" dirty="0" err="1" smtClean="0"/>
              <a:t>Росії</a:t>
            </a:r>
            <a:r>
              <a:rPr lang="ru-RU" sz="1200" dirty="0" smtClean="0"/>
              <a:t>, вона </a:t>
            </a:r>
            <a:r>
              <a:rPr lang="ru-RU" sz="1200" dirty="0" err="1" smtClean="0"/>
              <a:t>відповіла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Україна</a:t>
            </a:r>
            <a:r>
              <a:rPr lang="ru-RU" sz="1200" dirty="0" smtClean="0"/>
              <a:t> </a:t>
            </a:r>
            <a:r>
              <a:rPr lang="ru-RU" sz="1200" dirty="0" err="1" smtClean="0"/>
              <a:t>надто</a:t>
            </a:r>
            <a:r>
              <a:rPr lang="ru-RU" sz="1200" dirty="0" smtClean="0"/>
              <a:t> </a:t>
            </a:r>
            <a:r>
              <a:rPr lang="ru-RU" sz="1200" dirty="0" err="1" smtClean="0"/>
              <a:t>бідна</a:t>
            </a:r>
            <a:r>
              <a:rPr lang="ru-RU" sz="1200" dirty="0" smtClean="0"/>
              <a:t>, </a:t>
            </a:r>
            <a:r>
              <a:rPr lang="ru-RU" sz="1200" dirty="0" err="1" smtClean="0"/>
              <a:t>щоб</a:t>
            </a:r>
            <a:r>
              <a:rPr lang="ru-RU" sz="1200" dirty="0" smtClean="0"/>
              <a:t> </a:t>
            </a:r>
            <a:r>
              <a:rPr lang="ru-RU" sz="1200" dirty="0" err="1" smtClean="0"/>
              <a:t>її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покинути</a:t>
            </a:r>
            <a:r>
              <a:rPr lang="ru-RU" sz="1200" dirty="0" smtClean="0"/>
              <a:t>. </a:t>
            </a:r>
            <a:r>
              <a:rPr lang="ru-RU" sz="1200" dirty="0" err="1" smtClean="0"/>
              <a:t>Ця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відповідь</a:t>
            </a:r>
            <a:r>
              <a:rPr lang="ru-RU" sz="1200" dirty="0" smtClean="0"/>
              <a:t> не </a:t>
            </a:r>
            <a:r>
              <a:rPr lang="ru-RU" sz="1200" dirty="0" err="1" smtClean="0"/>
              <a:t>випадкова</a:t>
            </a:r>
            <a:r>
              <a:rPr lang="ru-RU" sz="1200" dirty="0" smtClean="0"/>
              <a:t>: </a:t>
            </a:r>
            <a:r>
              <a:rPr lang="ru-RU" sz="1200" dirty="0" err="1" smtClean="0"/>
              <a:t>Заньковецька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була</a:t>
            </a:r>
            <a:r>
              <a:rPr lang="ru-RU" sz="1200" dirty="0" smtClean="0"/>
              <a:t> </a:t>
            </a:r>
            <a:r>
              <a:rPr lang="ru-RU" sz="1200" dirty="0" err="1" smtClean="0"/>
              <a:t>свідома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українка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500034" y="6286520"/>
            <a:ext cx="8451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i="1" dirty="0" smtClean="0"/>
              <a:t>Т. </a:t>
            </a:r>
            <a:r>
              <a:rPr lang="ru-RU" sz="1100" b="1" i="1" dirty="0" err="1"/>
              <a:t>Гунчак</a:t>
            </a:r>
            <a:endParaRPr lang="ru-RU" sz="1100" b="1" i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1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100"/>
                            </p:stCondLst>
                            <p:childTnLst>
                              <p:par>
                                <p:cTn id="7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100"/>
                            </p:stCondLst>
                            <p:childTnLst>
                              <p:par>
                                <p:cTn id="7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100"/>
                            </p:stCondLst>
                            <p:childTnLst>
                              <p:par>
                                <p:cTn id="10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100"/>
                            </p:stCondLst>
                            <p:childTnLst>
                              <p:par>
                                <p:cTn id="1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6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286388"/>
            <a:ext cx="4357718" cy="1357306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dirty="0" smtClean="0"/>
              <a:t>М. </a:t>
            </a:r>
            <a:r>
              <a:rPr lang="ru-RU" sz="2000" dirty="0" err="1" smtClean="0"/>
              <a:t>Заньковецька</a:t>
            </a:r>
            <a:r>
              <a:rPr lang="ru-RU" sz="2000" dirty="0" smtClean="0"/>
              <a:t> в </a:t>
            </a:r>
            <a:r>
              <a:rPr lang="ru-RU" sz="2000" dirty="0" err="1" smtClean="0"/>
              <a:t>ролі</a:t>
            </a:r>
            <a:r>
              <a:rPr lang="ru-RU" sz="2000" dirty="0" smtClean="0"/>
              <a:t> </a:t>
            </a:r>
            <a:r>
              <a:rPr lang="ru-RU" sz="2000" dirty="0" err="1" smtClean="0"/>
              <a:t>Івги</a:t>
            </a:r>
            <a:r>
              <a:rPr lang="ru-RU" sz="2000" dirty="0" smtClean="0"/>
              <a:t> </a:t>
            </a:r>
            <a:r>
              <a:rPr lang="ru-RU" sz="2000" dirty="0" err="1" smtClean="0"/>
              <a:t>Цвіркунки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опереті</a:t>
            </a:r>
            <a:r>
              <a:rPr lang="ru-RU" sz="2000" dirty="0" smtClean="0"/>
              <a:t> М. Лисенко "</a:t>
            </a:r>
            <a:r>
              <a:rPr lang="ru-RU" sz="2000" dirty="0" err="1" smtClean="0"/>
              <a:t>Чорноморці</a:t>
            </a:r>
            <a:r>
              <a:rPr lang="ru-RU" sz="2000" dirty="0" smtClean="0"/>
              <a:t>". 1892 р.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500042"/>
            <a:ext cx="3429000" cy="5000660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Симон</a:t>
            </a:r>
            <a:r>
              <a:rPr lang="ru-RU" dirty="0" smtClean="0"/>
              <a:t> Петлюра, голова уряду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Директорії</a:t>
            </a:r>
            <a:r>
              <a:rPr lang="ru-RU" dirty="0" smtClean="0"/>
              <a:t> УНР у 1919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Заньковецька</a:t>
            </a:r>
            <a:r>
              <a:rPr lang="ru-RU" dirty="0" smtClean="0"/>
              <a:t> - "</a:t>
            </a:r>
            <a:r>
              <a:rPr lang="ru-RU" dirty="0" err="1" smtClean="0"/>
              <a:t>артистичний</a:t>
            </a:r>
            <a:r>
              <a:rPr lang="ru-RU" dirty="0" smtClean="0"/>
              <a:t> символ </a:t>
            </a:r>
            <a:r>
              <a:rPr lang="ru-RU" dirty="0" err="1" smtClean="0"/>
              <a:t>цього</a:t>
            </a:r>
            <a:r>
              <a:rPr lang="ru-RU" dirty="0" smtClean="0"/>
              <a:t> героя, </a:t>
            </a:r>
            <a:r>
              <a:rPr lang="ru-RU" dirty="0" err="1" smtClean="0"/>
              <a:t>сценічне</a:t>
            </a:r>
            <a:r>
              <a:rPr lang="ru-RU" dirty="0" smtClean="0"/>
              <a:t> </a:t>
            </a:r>
            <a:r>
              <a:rPr lang="ru-RU" dirty="0" err="1" smtClean="0"/>
              <a:t>втілення</a:t>
            </a:r>
            <a:r>
              <a:rPr lang="ru-RU" dirty="0" smtClean="0"/>
              <a:t> тих наук, </a:t>
            </a:r>
            <a:r>
              <a:rPr lang="ru-RU" dirty="0" err="1" smtClean="0"/>
              <a:t>які</a:t>
            </a:r>
            <a:r>
              <a:rPr lang="ru-RU" dirty="0" smtClean="0"/>
              <a:t> доводиться </a:t>
            </a:r>
            <a:r>
              <a:rPr lang="ru-RU" dirty="0" err="1" smtClean="0"/>
              <a:t>зазнавати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в </a:t>
            </a:r>
            <a:r>
              <a:rPr lang="ru-RU" dirty="0" err="1" smtClean="0"/>
              <a:t>образі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скарги</a:t>
            </a:r>
            <a:r>
              <a:rPr lang="ru-RU" dirty="0" smtClean="0"/>
              <a:t> на </a:t>
            </a:r>
            <a:r>
              <a:rPr lang="ru-RU" dirty="0" err="1" smtClean="0"/>
              <a:t>мачуху-долю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сльози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часами </a:t>
            </a:r>
            <a:r>
              <a:rPr lang="ru-RU" dirty="0" err="1" smtClean="0"/>
              <a:t>розпач</a:t>
            </a:r>
            <a:r>
              <a:rPr lang="ru-RU" dirty="0" smtClean="0"/>
              <a:t> </a:t>
            </a:r>
            <a:r>
              <a:rPr lang="ru-RU" dirty="0" err="1" smtClean="0"/>
              <a:t>страшенний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надія</a:t>
            </a:r>
            <a:r>
              <a:rPr lang="ru-RU" dirty="0" smtClean="0"/>
              <a:t> на </a:t>
            </a:r>
            <a:r>
              <a:rPr lang="ru-RU" dirty="0" err="1" smtClean="0"/>
              <a:t>щастя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сліз</a:t>
            </a:r>
            <a:r>
              <a:rPr lang="ru-RU" dirty="0" smtClean="0"/>
              <a:t> </a:t>
            </a:r>
            <a:r>
              <a:rPr lang="ru-RU" dirty="0" err="1" smtClean="0"/>
              <a:t>повиростають</a:t>
            </a:r>
            <a:r>
              <a:rPr lang="ru-RU" dirty="0" smtClean="0"/>
              <a:t> </a:t>
            </a:r>
            <a:r>
              <a:rPr lang="ru-RU" dirty="0" err="1" smtClean="0"/>
              <a:t>квітки</a:t>
            </a:r>
            <a:r>
              <a:rPr lang="ru-RU" dirty="0" smtClean="0"/>
              <a:t> </a:t>
            </a:r>
            <a:r>
              <a:rPr lang="ru-RU" dirty="0" err="1" smtClean="0"/>
              <a:t>запашні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гармонійного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все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муки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".</a:t>
            </a:r>
            <a:endParaRPr lang="ru-RU" dirty="0"/>
          </a:p>
        </p:txBody>
      </p:sp>
      <p:pic>
        <p:nvPicPr>
          <p:cNvPr id="5" name="Рисунок 4" descr="2-12178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014" b="13014"/>
          <a:stretch>
            <a:fillRect/>
          </a:stretch>
        </p:blipFill>
        <p:spPr/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60"/>
                            </p:stCondLst>
                            <p:childTnLst>
                              <p:par>
                                <p:cTn id="16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130</TotalTime>
  <Words>1103</Words>
  <Application>Microsoft Office PowerPoint</Application>
  <PresentationFormat>Экран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Марія Заньковецька</vt:lpstr>
      <vt:lpstr>Марія Заньковецька. 70-і рр. ХІХ ст.</vt:lpstr>
      <vt:lpstr>М. Заньковецька з сестрою Лідією. 80-і рр. ХІХ ст.</vt:lpstr>
      <vt:lpstr>Артисти українського театру М. Кропивницький, М. Садовський і М. Заньковецька. 1883-1884 рр.</vt:lpstr>
      <vt:lpstr>М. Заньковецька з братом Євтухієм Адасовським. 90-і рр ХІХ ст</vt:lpstr>
      <vt:lpstr>М. Заньковецька. До 1917 р</vt:lpstr>
      <vt:lpstr>М. Заньковецька в ролі Зосі у виставі за п'єсою І. К. Карпенка-Карого "Сава Чалий". До 1917 р.</vt:lpstr>
      <vt:lpstr>Театр для мене, перш за все і після всього, — Храм.</vt:lpstr>
      <vt:lpstr>М. Заньковецька в ролі Івги Цвіркунки в опереті М. Лисенко "Чорноморці". 1892 р.</vt:lpstr>
      <vt:lpstr>М. Заньковецька в ролі Олени Чаплинської у виставі М. Старицького "Богдан Хмельницький". 80-90-і рр. ХІХ ст.</vt:lpstr>
      <vt:lpstr>М. Заньковецька. До 1917 р.</vt:lpstr>
      <vt:lpstr>М. Заньковецька після свого бенефісу у виставі М. Кропивницького "Дві сім'ї". 1912 р.</vt:lpstr>
      <vt:lpstr>театр «Українська трупа під орудою М.К Заньковецької»</vt:lpstr>
      <vt:lpstr>Народна артистка УРСР М. Заньковецька з внучатими племінницями Іриною і Галиною Воликами. Київ, 20-і рр. ХХ ст.</vt:lpstr>
      <vt:lpstr>Відкриття меморіальної дошки на будинку № 121 по вул. Червоноармійській, де жила М. Заньковецька. Київ, 5 квітня 1953 р.</vt:lpstr>
      <vt:lpstr>Артисти Львівського українського драматичного театру ім. М. Заньковецької покладають вінки на могилу української актриси М. Заньковецької. Київ, липень 1957 р.</vt:lpstr>
      <vt:lpstr>Підготувала Учениця 10 – А класу ССЗШ №307 Високоморна Ярослава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Марія Заньковецька</dc:title>
  <dc:creator>Игорь</dc:creator>
  <cp:lastModifiedBy>Игорь</cp:lastModifiedBy>
  <cp:revision>14</cp:revision>
  <dcterms:created xsi:type="dcterms:W3CDTF">2013-04-03T12:20:32Z</dcterms:created>
  <dcterms:modified xsi:type="dcterms:W3CDTF">2013-04-03T14:31:19Z</dcterms:modified>
</cp:coreProperties>
</file>