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BFCDEB6-DCFC-4ABA-A978-E710160CE742}">
          <p14:sldIdLst>
            <p14:sldId id="256"/>
            <p14:sldId id="257"/>
            <p14:sldId id="258"/>
          </p14:sldIdLst>
        </p14:section>
        <p14:section name="Раздел без заголовка" id="{68D8F42F-9E65-42C0-906C-10839036CA84}">
          <p14:sldIdLst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97169-C071-42B8-9FC4-0A48473F2E3B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8552D-851A-43B2-9578-0221FB1E7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0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552D-851A-43B2-9578-0221FB1E7D4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0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8552D-851A-43B2-9578-0221FB1E7D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2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85293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6600" dirty="0"/>
              <a:t>З святом вас дорогі вчителі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46581"/>
            <a:ext cx="9144000" cy="400506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uk-UA" sz="8000" dirty="0" smtClean="0"/>
              <a:t>Ми вас дуже любимо та поважаємо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93263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Це все для вас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dirty="0" smtClean="0"/>
              <a:t>Протягом багатьох років ви нас навчали та здебільшого ви нас терпіли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0309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200800" cy="4361657"/>
          </a:xfrm>
        </p:spPr>
        <p:txBody>
          <a:bodyPr>
            <a:noAutofit/>
          </a:bodyPr>
          <a:lstStyle/>
          <a:p>
            <a:r>
              <a:rPr lang="uk-UA" sz="4800" dirty="0" smtClean="0"/>
              <a:t>Не кожна  людина має сталеві нерви!!!! Та у вчителів це відразу </a:t>
            </a:r>
            <a:r>
              <a:rPr lang="uk-UA" sz="4800" dirty="0" err="1" smtClean="0"/>
              <a:t>вродженне</a:t>
            </a:r>
            <a:r>
              <a:rPr lang="uk-UA" sz="4800" dirty="0" smtClean="0"/>
              <a:t>))))</a:t>
            </a:r>
            <a:endParaRPr lang="ru-RU" sz="199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0" y="0"/>
            <a:ext cx="4572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56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завжди ми вас слухаємо,а точніше майже ніколи!!!!	Та це </a:t>
            </a:r>
            <a:r>
              <a:rPr lang="uk-UA" dirty="0" err="1" smtClean="0"/>
              <a:t>неозначяєщо</a:t>
            </a:r>
            <a:r>
              <a:rPr lang="uk-UA" dirty="0" smtClean="0"/>
              <a:t> ви нам любі вчителі байдужі</a:t>
            </a:r>
            <a:r>
              <a:rPr lang="ru-RU" dirty="0" smtClean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767712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</TotalTime>
  <Words>51</Words>
  <Application>Microsoft Office PowerPoint</Application>
  <PresentationFormat>Экран (4:3)</PresentationFormat>
  <Paragraphs>8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Кутюр</vt:lpstr>
      <vt:lpstr>З святом вас дорогі вчителі</vt:lpstr>
      <vt:lpstr>Це все для вас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 святом вас дорогі вчителі</dc:title>
  <cp:lastModifiedBy>School 22</cp:lastModifiedBy>
  <cp:revision>3</cp:revision>
  <dcterms:modified xsi:type="dcterms:W3CDTF">2013-09-28T20:21:49Z</dcterms:modified>
</cp:coreProperties>
</file>