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4E4EF-30AA-40A4-957A-36579B03A0C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7EE48-7968-497F-9FB4-C99516E2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EE48-7968-497F-9FB4-C99516E2E6F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B2A0-AC2B-47CE-ADFE-CDE1E38C4156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DF29-F8E1-4161-90C1-0C65F7169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B2A0-AC2B-47CE-ADFE-CDE1E38C4156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DF29-F8E1-4161-90C1-0C65F7169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B2A0-AC2B-47CE-ADFE-CDE1E38C4156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DF29-F8E1-4161-90C1-0C65F7169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B2A0-AC2B-47CE-ADFE-CDE1E38C4156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DF29-F8E1-4161-90C1-0C65F7169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B2A0-AC2B-47CE-ADFE-CDE1E38C4156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DF29-F8E1-4161-90C1-0C65F7169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B2A0-AC2B-47CE-ADFE-CDE1E38C4156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DF29-F8E1-4161-90C1-0C65F7169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B2A0-AC2B-47CE-ADFE-CDE1E38C4156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DF29-F8E1-4161-90C1-0C65F7169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B2A0-AC2B-47CE-ADFE-CDE1E38C4156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DF29-F8E1-4161-90C1-0C65F7169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B2A0-AC2B-47CE-ADFE-CDE1E38C4156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DF29-F8E1-4161-90C1-0C65F7169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B2A0-AC2B-47CE-ADFE-CDE1E38C4156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DF29-F8E1-4161-90C1-0C65F7169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B2A0-AC2B-47CE-ADFE-CDE1E38C4156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3BDF29-F8E1-4161-90C1-0C65F7169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78B2A0-AC2B-47CE-ADFE-CDE1E38C4156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3BDF29-F8E1-4161-90C1-0C65F716911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92867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3"/>
                </a:solidFill>
                <a:latin typeface="Comic Sans MS" pitchFamily="66" charset="0"/>
              </a:rPr>
              <a:t>ФАСТ-ФУД</a:t>
            </a:r>
            <a:r>
              <a:rPr lang="uk-UA" sz="4800" dirty="0" smtClean="0"/>
              <a:t> чи </a:t>
            </a:r>
            <a:r>
              <a:rPr lang="uk-UA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КОРИСНА ЇЖА?</a:t>
            </a:r>
            <a:endParaRPr lang="ru-RU" sz="48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1292593966-83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714620"/>
            <a:ext cx="3071834" cy="380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vrednaja-i-poleznaja-pisha-dlja-organizma-i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714620"/>
            <a:ext cx="3071834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Здорова їжа – шлях до боротьби    з ожирінням і </a:t>
            </a:r>
            <a:r>
              <a:rPr lang="uk-UA" dirty="0" err="1" smtClean="0"/>
              <a:t>фаст-фудом</a:t>
            </a:r>
            <a:endParaRPr lang="ru-RU" dirty="0"/>
          </a:p>
        </p:txBody>
      </p:sp>
      <p:pic>
        <p:nvPicPr>
          <p:cNvPr id="4" name="Содержимое 3" descr="ochishhuyucha-diye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143380"/>
            <a:ext cx="3571900" cy="2346794"/>
          </a:xfrm>
        </p:spPr>
      </p:pic>
      <p:pic>
        <p:nvPicPr>
          <p:cNvPr id="5" name="Рисунок 4" descr="мп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143380"/>
            <a:ext cx="3667958" cy="2286016"/>
          </a:xfrm>
          <a:prstGeom prst="rect">
            <a:avLst/>
          </a:prstGeom>
        </p:spPr>
      </p:pic>
      <p:pic>
        <p:nvPicPr>
          <p:cNvPr id="6" name="Рисунок 5" descr="0907d4a77bb31fb9942ed477ae8802cc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785926"/>
            <a:ext cx="1968496" cy="2086606"/>
          </a:xfrm>
          <a:prstGeom prst="rect">
            <a:avLst/>
          </a:prstGeom>
        </p:spPr>
      </p:pic>
      <p:pic>
        <p:nvPicPr>
          <p:cNvPr id="7" name="Рисунок 6" descr="7b0583c3d1dff6ef668a2bf02e3fc283_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928802"/>
            <a:ext cx="2536120" cy="1898839"/>
          </a:xfrm>
          <a:prstGeom prst="rect">
            <a:avLst/>
          </a:prstGeom>
        </p:spPr>
      </p:pic>
      <p:pic>
        <p:nvPicPr>
          <p:cNvPr id="8" name="Рисунок 7" descr="ррр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2071678"/>
            <a:ext cx="2105031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uk-UA" dirty="0" smtClean="0"/>
              <a:t>           Тож обирати вам!</a:t>
            </a:r>
            <a:endParaRPr lang="ru-RU" dirty="0"/>
          </a:p>
        </p:txBody>
      </p:sp>
      <p:pic>
        <p:nvPicPr>
          <p:cNvPr id="4" name="Содержимое 3" descr="чсмч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1142984"/>
            <a:ext cx="1914525" cy="2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счс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3071810"/>
            <a:ext cx="1813427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585460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3929066"/>
            <a:ext cx="34290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ррррр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428736"/>
            <a:ext cx="2428325" cy="1914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лж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1928802"/>
            <a:ext cx="2438400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ages.jpegтьт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62" y="3714752"/>
            <a:ext cx="1657350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592933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Презентацію підготувала учениця 10-А класу </a:t>
            </a:r>
          </a:p>
          <a:p>
            <a:r>
              <a:rPr lang="uk-UA" dirty="0" err="1" smtClean="0"/>
              <a:t>Новоселецька</a:t>
            </a:r>
            <a:r>
              <a:rPr lang="uk-UA" dirty="0" smtClean="0"/>
              <a:t> Тетяна</a:t>
            </a:r>
            <a:endParaRPr lang="ru-RU" dirty="0"/>
          </a:p>
        </p:txBody>
      </p:sp>
      <p:pic>
        <p:nvPicPr>
          <p:cNvPr id="5" name="Рисунок 4" descr="fastfoodp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500174"/>
            <a:ext cx="6583485" cy="4252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57148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          </a:t>
            </a:r>
            <a:r>
              <a:rPr lang="uk-UA" sz="4800" b="1" dirty="0" smtClean="0">
                <a:solidFill>
                  <a:schemeClr val="accent4"/>
                </a:solidFill>
                <a:latin typeface="Comic Sans MS" pitchFamily="66" charset="0"/>
              </a:rPr>
              <a:t>Дякую за увагу</a:t>
            </a:r>
            <a:endParaRPr lang="ru-RU" sz="48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8605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Фастфуд</a:t>
            </a:r>
            <a:r>
              <a:rPr lang="ru-RU" dirty="0" smtClean="0"/>
              <a:t> : [</a:t>
            </a:r>
            <a:r>
              <a:rPr lang="en-US" dirty="0" err="1" smtClean="0"/>
              <a:t>fɑstfud</a:t>
            </a:r>
            <a:r>
              <a:rPr lang="en-US" dirty="0" smtClean="0"/>
              <a:t>] - </a:t>
            </a:r>
            <a:r>
              <a:rPr lang="ru-RU" dirty="0" err="1" smtClean="0"/>
              <a:t>швидка</a:t>
            </a:r>
            <a:r>
              <a:rPr lang="ru-RU" dirty="0" smtClean="0"/>
              <a:t> </a:t>
            </a:r>
            <a:r>
              <a:rPr lang="ru-RU" dirty="0" err="1" smtClean="0"/>
              <a:t>їжа</a:t>
            </a:r>
            <a:r>
              <a:rPr lang="ru-RU" dirty="0" smtClean="0"/>
              <a:t>). </a:t>
            </a:r>
            <a:r>
              <a:rPr lang="ru-RU" dirty="0" err="1" smtClean="0"/>
              <a:t>Іншими</a:t>
            </a:r>
            <a:r>
              <a:rPr lang="ru-RU" dirty="0" smtClean="0"/>
              <a:t> словами, </a:t>
            </a:r>
            <a:r>
              <a:rPr lang="ru-RU" dirty="0" err="1" smtClean="0"/>
              <a:t>прийом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не </a:t>
            </a:r>
            <a:r>
              <a:rPr lang="ru-RU" dirty="0" err="1" smtClean="0"/>
              <a:t>довше</a:t>
            </a:r>
            <a:r>
              <a:rPr lang="ru-RU" dirty="0" smtClean="0"/>
              <a:t> 10 </a:t>
            </a:r>
            <a:r>
              <a:rPr lang="ru-RU" dirty="0" err="1" smtClean="0"/>
              <a:t>хвилин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fyken6j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286124"/>
            <a:ext cx="4524380" cy="3393285"/>
          </a:xfrm>
          <a:prstGeom prst="rect">
            <a:avLst/>
          </a:prstGeom>
        </p:spPr>
      </p:pic>
      <p:pic>
        <p:nvPicPr>
          <p:cNvPr id="6" name="Рисунок 5" descr="fast-f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500438"/>
            <a:ext cx="2928958" cy="3186789"/>
          </a:xfrm>
          <a:prstGeom prst="rect">
            <a:avLst/>
          </a:prstGeom>
        </p:spPr>
      </p:pic>
      <p:pic>
        <p:nvPicPr>
          <p:cNvPr id="7" name="Рисунок 6" descr="cbbb5d51c757323d1d60e5018df08f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642918"/>
            <a:ext cx="3286148" cy="1848454"/>
          </a:xfrm>
          <a:prstGeom prst="rect">
            <a:avLst/>
          </a:prstGeom>
        </p:spPr>
      </p:pic>
      <p:pic>
        <p:nvPicPr>
          <p:cNvPr id="8" name="Рисунок 7" descr="large_74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142984"/>
            <a:ext cx="2119314" cy="1419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    </a:t>
            </a:r>
            <a:r>
              <a:rPr lang="uk-UA" sz="6600" b="1" dirty="0" smtClean="0"/>
              <a:t>Історія </a:t>
            </a:r>
            <a:r>
              <a:rPr lang="uk-UA" sz="6600" b="1" dirty="0" err="1" smtClean="0"/>
              <a:t>фаст-фуду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000660"/>
          </a:xfrm>
        </p:spPr>
        <p:txBody>
          <a:bodyPr>
            <a:normAutofit/>
          </a:bodyPr>
          <a:lstStyle/>
          <a:p>
            <a:r>
              <a:rPr lang="ru-RU" sz="1200" dirty="0" err="1" smtClean="0"/>
              <a:t>Сучасний</a:t>
            </a:r>
            <a:r>
              <a:rPr lang="ru-RU" sz="1200" dirty="0" smtClean="0"/>
              <a:t> </a:t>
            </a:r>
            <a:r>
              <a:rPr lang="ru-RU" sz="1200" dirty="0" err="1" smtClean="0"/>
              <a:t>фаст-фуд</a:t>
            </a:r>
            <a:r>
              <a:rPr lang="ru-RU" sz="1200" dirty="0" smtClean="0"/>
              <a:t> </a:t>
            </a:r>
            <a:r>
              <a:rPr lang="ru-RU" sz="1200" dirty="0" err="1" smtClean="0"/>
              <a:t>був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відомий</a:t>
            </a:r>
            <a:r>
              <a:rPr lang="ru-RU" sz="1200" dirty="0" smtClean="0"/>
              <a:t> </a:t>
            </a:r>
            <a:r>
              <a:rPr lang="ru-RU" sz="1200" dirty="0" err="1" smtClean="0"/>
              <a:t>ще</a:t>
            </a:r>
            <a:r>
              <a:rPr lang="ru-RU" sz="1200" dirty="0" smtClean="0"/>
              <a:t> </a:t>
            </a:r>
            <a:r>
              <a:rPr lang="ru-RU" sz="1200" dirty="0" err="1" smtClean="0"/>
              <a:t>стародавнім</a:t>
            </a:r>
            <a:r>
              <a:rPr lang="ru-RU" sz="1200" dirty="0" smtClean="0"/>
              <a:t> римлянам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отримав</a:t>
            </a:r>
            <a:r>
              <a:rPr lang="ru-RU" sz="1200" dirty="0" smtClean="0"/>
              <a:t> </a:t>
            </a:r>
            <a:r>
              <a:rPr lang="ru-RU" sz="1200" dirty="0" err="1" smtClean="0"/>
              <a:t>назву</a:t>
            </a:r>
            <a:r>
              <a:rPr lang="ru-RU" sz="1200" dirty="0" smtClean="0"/>
              <a:t> «</a:t>
            </a:r>
            <a:r>
              <a:rPr lang="ru-RU" sz="1200" dirty="0" err="1" smtClean="0"/>
              <a:t>термополія</a:t>
            </a:r>
            <a:r>
              <a:rPr lang="ru-RU" sz="1200" dirty="0" smtClean="0"/>
              <a:t>». Принцип </a:t>
            </a:r>
            <a:r>
              <a:rPr lang="ru-RU" sz="1200" dirty="0" err="1" smtClean="0"/>
              <a:t>недорогої</a:t>
            </a:r>
            <a:r>
              <a:rPr lang="ru-RU" sz="1200" dirty="0" smtClean="0"/>
              <a:t> та </a:t>
            </a:r>
            <a:r>
              <a:rPr lang="ru-RU" sz="1200" dirty="0" err="1" smtClean="0"/>
              <a:t>поживної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їжі</a:t>
            </a:r>
            <a:r>
              <a:rPr lang="ru-RU" sz="1200" dirty="0" smtClean="0"/>
              <a:t> </a:t>
            </a:r>
            <a:r>
              <a:rPr lang="ru-RU" sz="1200" dirty="0" err="1" smtClean="0"/>
              <a:t>одразу</a:t>
            </a:r>
            <a:r>
              <a:rPr lang="ru-RU" sz="1200" dirty="0" smtClean="0"/>
              <a:t> </a:t>
            </a:r>
            <a:r>
              <a:rPr lang="ru-RU" sz="1200" dirty="0" err="1" smtClean="0"/>
              <a:t>знайшов</a:t>
            </a:r>
            <a:r>
              <a:rPr lang="ru-RU" sz="1200" dirty="0" smtClean="0"/>
              <a:t> </a:t>
            </a:r>
            <a:r>
              <a:rPr lang="ru-RU" sz="1200" dirty="0" err="1" smtClean="0"/>
              <a:t>своїх</a:t>
            </a:r>
            <a:r>
              <a:rPr lang="ru-RU" sz="1200" dirty="0" smtClean="0"/>
              <a:t> </a:t>
            </a:r>
            <a:r>
              <a:rPr lang="ru-RU" sz="1200" dirty="0" err="1" smtClean="0"/>
              <a:t>прихильників</a:t>
            </a:r>
            <a:r>
              <a:rPr lang="ru-RU" sz="1200" dirty="0" smtClean="0"/>
              <a:t> </a:t>
            </a:r>
            <a:r>
              <a:rPr lang="ru-RU" sz="1200" dirty="0" err="1" smtClean="0"/>
              <a:t>серед</a:t>
            </a:r>
            <a:r>
              <a:rPr lang="ru-RU" sz="1200" dirty="0" smtClean="0"/>
              <a:t> </a:t>
            </a:r>
            <a:r>
              <a:rPr lang="ru-RU" sz="1200" dirty="0" err="1" smtClean="0"/>
              <a:t>древніх</a:t>
            </a:r>
            <a:r>
              <a:rPr lang="ru-RU" sz="1200" dirty="0" smtClean="0"/>
              <a:t>. На </a:t>
            </a:r>
            <a:r>
              <a:rPr lang="ru-RU" sz="1200" dirty="0" err="1" smtClean="0"/>
              <a:t>сучасній</a:t>
            </a:r>
            <a:r>
              <a:rPr lang="ru-RU" sz="1200" dirty="0" smtClean="0"/>
              <a:t> </a:t>
            </a:r>
            <a:r>
              <a:rPr lang="ru-RU" sz="1200" dirty="0" err="1" smtClean="0"/>
              <a:t>території</a:t>
            </a:r>
            <a:r>
              <a:rPr lang="ru-RU" sz="1200" dirty="0" smtClean="0"/>
              <a:t> Риму </a:t>
            </a:r>
            <a:r>
              <a:rPr lang="ru-RU" sz="1200" dirty="0" err="1" smtClean="0"/>
              <a:t>мали</a:t>
            </a:r>
            <a:r>
              <a:rPr lang="ru-RU" sz="1200" dirty="0" smtClean="0"/>
              <a:t> </a:t>
            </a:r>
            <a:r>
              <a:rPr lang="ru-RU" sz="1200" dirty="0" err="1" smtClean="0"/>
              <a:t>місце</a:t>
            </a:r>
            <a:r>
              <a:rPr lang="ru-RU" sz="1200" dirty="0" smtClean="0"/>
              <a:t> </a:t>
            </a:r>
            <a:r>
              <a:rPr lang="ru-RU" sz="1200" dirty="0" err="1" smtClean="0"/>
              <a:t>маленькі</a:t>
            </a:r>
            <a:r>
              <a:rPr lang="ru-RU" sz="1200" dirty="0" smtClean="0"/>
              <a:t> намети, де </a:t>
            </a:r>
            <a:r>
              <a:rPr lang="ru-RU" sz="1200" dirty="0" err="1" smtClean="0"/>
              <a:t>відвідувачам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пропонувалися</a:t>
            </a:r>
            <a:r>
              <a:rPr lang="ru-RU" sz="1200" dirty="0" smtClean="0"/>
              <a:t> </a:t>
            </a:r>
            <a:r>
              <a:rPr lang="ru-RU" sz="1200" dirty="0" err="1" smtClean="0"/>
              <a:t>свіжий</a:t>
            </a:r>
            <a:r>
              <a:rPr lang="ru-RU" sz="1200" dirty="0" smtClean="0"/>
              <a:t> </a:t>
            </a:r>
            <a:r>
              <a:rPr lang="ru-RU" sz="1200" dirty="0" err="1" smtClean="0"/>
              <a:t>хліб</a:t>
            </a:r>
            <a:r>
              <a:rPr lang="ru-RU" sz="1200" dirty="0" smtClean="0"/>
              <a:t>, </a:t>
            </a:r>
            <a:r>
              <a:rPr lang="ru-RU" sz="1200" dirty="0" err="1" smtClean="0"/>
              <a:t>м'ясо</a:t>
            </a:r>
            <a:r>
              <a:rPr lang="ru-RU" sz="1200" dirty="0" smtClean="0"/>
              <a:t>, </a:t>
            </a:r>
            <a:r>
              <a:rPr lang="ru-RU" sz="1200" dirty="0" err="1" smtClean="0"/>
              <a:t>фрукти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навіть</a:t>
            </a:r>
            <a:r>
              <a:rPr lang="ru-RU" sz="1200" dirty="0" smtClean="0"/>
              <a:t> </a:t>
            </a:r>
            <a:r>
              <a:rPr lang="ru-RU" sz="1200" dirty="0" err="1" smtClean="0"/>
              <a:t>солодощі</a:t>
            </a:r>
            <a:r>
              <a:rPr lang="ru-RU" sz="1200" dirty="0" smtClean="0"/>
              <a:t>. </a:t>
            </a:r>
          </a:p>
          <a:p>
            <a:r>
              <a:rPr lang="ru-RU" sz="1200" dirty="0" err="1" smtClean="0"/>
              <a:t>Піонерами</a:t>
            </a:r>
            <a:r>
              <a:rPr lang="ru-RU" sz="1200" dirty="0" smtClean="0"/>
              <a:t> у </a:t>
            </a:r>
            <a:r>
              <a:rPr lang="ru-RU" sz="1200" dirty="0" err="1" smtClean="0"/>
              <a:t>галузі</a:t>
            </a:r>
            <a:r>
              <a:rPr lang="ru-RU" sz="1200" dirty="0" smtClean="0"/>
              <a:t> </a:t>
            </a:r>
            <a:r>
              <a:rPr lang="ru-RU" sz="1200" dirty="0" err="1" smtClean="0"/>
              <a:t>фаст-фуду</a:t>
            </a:r>
            <a:r>
              <a:rPr lang="ru-RU" sz="1200" dirty="0" smtClean="0"/>
              <a:t> без </a:t>
            </a:r>
            <a:r>
              <a:rPr lang="ru-RU" sz="1200" dirty="0" err="1" smtClean="0"/>
              <a:t>сумнівів</a:t>
            </a:r>
            <a:r>
              <a:rPr lang="ru-RU" sz="1200" dirty="0" smtClean="0"/>
              <a:t> </a:t>
            </a:r>
            <a:r>
              <a:rPr lang="ru-RU" sz="1200" dirty="0" err="1" smtClean="0"/>
              <a:t>вважається</a:t>
            </a:r>
            <a:r>
              <a:rPr lang="ru-RU" sz="1200" dirty="0" smtClean="0"/>
              <a:t> Америка. У 1920 у </a:t>
            </a:r>
            <a:r>
              <a:rPr lang="ru-RU" sz="1200" dirty="0" err="1" smtClean="0"/>
              <a:t>Канзасі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було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відкрито</a:t>
            </a:r>
            <a:r>
              <a:rPr lang="ru-RU" sz="1200" dirty="0" smtClean="0"/>
              <a:t> перший ресторан </a:t>
            </a:r>
            <a:r>
              <a:rPr lang="ru-RU" sz="1200" dirty="0" err="1" smtClean="0"/>
              <a:t>швидкого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харчування</a:t>
            </a:r>
            <a:r>
              <a:rPr lang="ru-RU" sz="1200" dirty="0" smtClean="0"/>
              <a:t> "</a:t>
            </a:r>
            <a:r>
              <a:rPr lang="ru-RU" sz="1200" dirty="0" err="1" smtClean="0"/>
              <a:t>White</a:t>
            </a:r>
            <a:r>
              <a:rPr lang="ru-RU" sz="1200" dirty="0" smtClean="0"/>
              <a:t> </a:t>
            </a:r>
            <a:r>
              <a:rPr lang="ru-RU" sz="1200" dirty="0" err="1" smtClean="0"/>
              <a:t>Castle</a:t>
            </a:r>
            <a:r>
              <a:rPr lang="ru-RU" sz="1200" dirty="0" smtClean="0"/>
              <a:t>". До меню входили </a:t>
            </a:r>
            <a:r>
              <a:rPr lang="ru-RU" sz="1200" dirty="0" err="1" smtClean="0"/>
              <a:t>такі</a:t>
            </a:r>
            <a:r>
              <a:rPr lang="ru-RU" sz="1200" dirty="0" smtClean="0"/>
              <a:t> страви як </a:t>
            </a:r>
            <a:r>
              <a:rPr lang="ru-RU" sz="1200" dirty="0" err="1" smtClean="0"/>
              <a:t>гамбургери</a:t>
            </a:r>
            <a:r>
              <a:rPr lang="ru-RU" sz="1200" dirty="0" smtClean="0"/>
              <a:t> та </a:t>
            </a:r>
            <a:r>
              <a:rPr lang="ru-RU" sz="1200" dirty="0" err="1" smtClean="0"/>
              <a:t>картопля-фрі</a:t>
            </a:r>
            <a:r>
              <a:rPr lang="ru-RU" sz="1200" dirty="0" smtClean="0"/>
              <a:t>. До </a:t>
            </a:r>
            <a:r>
              <a:rPr lang="ru-RU" sz="1200" dirty="0" err="1" smtClean="0"/>
              <a:t>цього</a:t>
            </a:r>
            <a:r>
              <a:rPr lang="ru-RU" sz="1200" dirty="0" smtClean="0"/>
              <a:t> часу </a:t>
            </a:r>
            <a:r>
              <a:rPr lang="ru-RU" sz="1200" dirty="0" err="1" smtClean="0"/>
              <a:t>американці</a:t>
            </a:r>
            <a:r>
              <a:rPr lang="ru-RU" sz="1200" dirty="0" smtClean="0"/>
              <a:t> </a:t>
            </a:r>
            <a:r>
              <a:rPr lang="ru-RU" sz="1200" dirty="0" err="1" smtClean="0"/>
              <a:t>воліли</a:t>
            </a:r>
            <a:r>
              <a:rPr lang="ru-RU" sz="1200" dirty="0" smtClean="0"/>
              <a:t> </a:t>
            </a:r>
            <a:r>
              <a:rPr lang="ru-RU" sz="1200" dirty="0" err="1" smtClean="0"/>
              <a:t>готувати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їжу</a:t>
            </a:r>
            <a:r>
              <a:rPr lang="ru-RU" sz="1200" dirty="0" smtClean="0"/>
              <a:t> </a:t>
            </a:r>
            <a:r>
              <a:rPr lang="ru-RU" sz="1200" dirty="0" err="1" smtClean="0"/>
              <a:t>самостійно</a:t>
            </a:r>
            <a:r>
              <a:rPr lang="ru-RU" sz="1200" dirty="0" smtClean="0"/>
              <a:t> </a:t>
            </a:r>
            <a:r>
              <a:rPr lang="ru-RU" sz="1200" dirty="0" err="1" smtClean="0"/>
              <a:t>вдома</a:t>
            </a:r>
            <a:r>
              <a:rPr lang="ru-RU" sz="1200" dirty="0" smtClean="0"/>
              <a:t>, </a:t>
            </a:r>
            <a:r>
              <a:rPr lang="ru-RU" sz="1200" dirty="0" err="1" smtClean="0"/>
              <a:t>але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бурхливим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промисловим</a:t>
            </a:r>
            <a:r>
              <a:rPr lang="ru-RU" sz="1200" dirty="0" smtClean="0"/>
              <a:t> </a:t>
            </a:r>
            <a:r>
              <a:rPr lang="ru-RU" sz="1200" dirty="0" err="1" smtClean="0"/>
              <a:t>зростанням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розвитком</a:t>
            </a:r>
            <a:r>
              <a:rPr lang="ru-RU" sz="1200" dirty="0" smtClean="0"/>
              <a:t> </a:t>
            </a:r>
            <a:r>
              <a:rPr lang="ru-RU" sz="1200" dirty="0" err="1" smtClean="0"/>
              <a:t>автомобілебудування</a:t>
            </a:r>
            <a:r>
              <a:rPr lang="ru-RU" sz="1200" dirty="0" smtClean="0"/>
              <a:t> в </a:t>
            </a:r>
            <a:r>
              <a:rPr lang="ru-RU" sz="1200" dirty="0" err="1" smtClean="0"/>
              <a:t>країні</a:t>
            </a:r>
            <a:r>
              <a:rPr lang="ru-RU" sz="1200" dirty="0" smtClean="0"/>
              <a:t> у них перестало </a:t>
            </a:r>
            <a:r>
              <a:rPr lang="ru-RU" sz="1200" dirty="0" err="1" smtClean="0"/>
              <a:t>вистачати</a:t>
            </a:r>
            <a:r>
              <a:rPr lang="ru-RU" sz="1200" dirty="0" smtClean="0"/>
              <a:t> часу на </a:t>
            </a:r>
            <a:r>
              <a:rPr lang="ru-RU" sz="1200" dirty="0" err="1" smtClean="0"/>
              <a:t>готування</a:t>
            </a:r>
            <a:r>
              <a:rPr lang="ru-RU" sz="1200" dirty="0" smtClean="0"/>
              <a:t>. Ось тут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з’явилися</a:t>
            </a:r>
            <a:r>
              <a:rPr lang="ru-RU" sz="1200" dirty="0" smtClean="0"/>
              <a:t> </a:t>
            </a:r>
            <a:r>
              <a:rPr lang="ru-RU" sz="1200" dirty="0" err="1" smtClean="0"/>
              <a:t>перші</a:t>
            </a:r>
            <a:r>
              <a:rPr lang="ru-RU" sz="1200" dirty="0" smtClean="0"/>
              <a:t> </a:t>
            </a:r>
            <a:r>
              <a:rPr lang="ru-RU" sz="1200" dirty="0" err="1" smtClean="0"/>
              <a:t>ресторани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торгують</a:t>
            </a:r>
            <a:r>
              <a:rPr lang="ru-RU" sz="1200" dirty="0" smtClean="0"/>
              <a:t> </a:t>
            </a:r>
            <a:r>
              <a:rPr lang="ru-RU" sz="1200" dirty="0" err="1" smtClean="0"/>
              <a:t>фаст-фудом</a:t>
            </a:r>
            <a:r>
              <a:rPr lang="ru-RU" sz="1200" dirty="0" smtClean="0"/>
              <a:t>. Коли </a:t>
            </a:r>
            <a:r>
              <a:rPr lang="ru-RU" sz="1200" dirty="0" err="1" smtClean="0"/>
              <a:t>деякі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відвідувачі</a:t>
            </a:r>
            <a:r>
              <a:rPr lang="ru-RU" sz="1200" dirty="0" smtClean="0"/>
              <a:t> почали </a:t>
            </a:r>
            <a:r>
              <a:rPr lang="ru-RU" sz="1200" dirty="0" err="1" smtClean="0"/>
              <a:t>замислюватися</a:t>
            </a:r>
            <a:r>
              <a:rPr lang="ru-RU" sz="1200" dirty="0" smtClean="0"/>
              <a:t> про те, </a:t>
            </a:r>
            <a:r>
              <a:rPr lang="ru-RU" sz="1200" dirty="0" err="1" smtClean="0"/>
              <a:t>чи</a:t>
            </a:r>
            <a:r>
              <a:rPr lang="ru-RU" sz="1200" dirty="0" smtClean="0"/>
              <a:t> не </a:t>
            </a:r>
            <a:r>
              <a:rPr lang="ru-RU" sz="1200" dirty="0" err="1" smtClean="0"/>
              <a:t>шкідлива</a:t>
            </a:r>
            <a:r>
              <a:rPr lang="ru-RU" sz="1200" dirty="0" smtClean="0"/>
              <a:t> </a:t>
            </a:r>
            <a:r>
              <a:rPr lang="ru-RU" sz="1200" dirty="0" err="1" smtClean="0"/>
              <a:t>така</a:t>
            </a:r>
            <a:r>
              <a:rPr lang="ru-RU" sz="1200" dirty="0" smtClean="0"/>
              <a:t> </a:t>
            </a:r>
            <a:r>
              <a:rPr lang="ru-RU" sz="1200" dirty="0" err="1" smtClean="0"/>
              <a:t>їжа</a:t>
            </a:r>
            <a:r>
              <a:rPr lang="ru-RU" sz="1200" dirty="0" smtClean="0"/>
              <a:t>, </a:t>
            </a:r>
            <a:r>
              <a:rPr lang="ru-RU" sz="1200" dirty="0" err="1" smtClean="0"/>
              <a:t>хазяїн</a:t>
            </a:r>
            <a:r>
              <a:rPr lang="ru-RU" sz="1200" dirty="0" smtClean="0"/>
              <a:t> </a:t>
            </a:r>
            <a:r>
              <a:rPr lang="ru-RU" sz="1200" dirty="0" err="1" smtClean="0"/>
              <a:t>мережі</a:t>
            </a:r>
            <a:r>
              <a:rPr lang="ru-RU" sz="1200" dirty="0" smtClean="0"/>
              <a:t> </a:t>
            </a:r>
            <a:r>
              <a:rPr lang="ru-RU" sz="1200" dirty="0" err="1" smtClean="0"/>
              <a:t>Біллі</a:t>
            </a:r>
            <a:r>
              <a:rPr lang="ru-RU" sz="1200" dirty="0" smtClean="0"/>
              <a:t> </a:t>
            </a:r>
            <a:r>
              <a:rPr lang="ru-RU" sz="1200" dirty="0" err="1" smtClean="0"/>
              <a:t>Інграм</a:t>
            </a:r>
            <a:r>
              <a:rPr lang="ru-RU" sz="1200" dirty="0" smtClean="0"/>
              <a:t> придумав </a:t>
            </a:r>
            <a:r>
              <a:rPr lang="ru-RU" sz="1200" dirty="0" err="1" smtClean="0"/>
              <a:t>хитрий</a:t>
            </a:r>
            <a:r>
              <a:rPr lang="ru-RU" sz="1200" dirty="0" smtClean="0"/>
              <a:t> </a:t>
            </a:r>
            <a:r>
              <a:rPr lang="ru-RU" sz="1200" dirty="0" err="1" smtClean="0"/>
              <a:t>хід</a:t>
            </a:r>
            <a:r>
              <a:rPr lang="ru-RU" sz="1200" dirty="0" smtClean="0"/>
              <a:t>. </a:t>
            </a:r>
            <a:r>
              <a:rPr lang="ru-RU" sz="1200" dirty="0" err="1" smtClean="0"/>
              <a:t>Він</a:t>
            </a:r>
            <a:r>
              <a:rPr lang="ru-RU" sz="1200" dirty="0" smtClean="0"/>
              <a:t> </a:t>
            </a:r>
            <a:r>
              <a:rPr lang="ru-RU" sz="1200" dirty="0" err="1" smtClean="0"/>
              <a:t>найняв</a:t>
            </a:r>
            <a:r>
              <a:rPr lang="ru-RU" sz="1200" dirty="0" smtClean="0"/>
              <a:t> </a:t>
            </a:r>
            <a:r>
              <a:rPr lang="ru-RU" sz="1200" dirty="0" err="1" smtClean="0"/>
              <a:t>декількох</a:t>
            </a:r>
            <a:r>
              <a:rPr lang="ru-RU" sz="1200" dirty="0" smtClean="0"/>
              <a:t> </a:t>
            </a:r>
            <a:r>
              <a:rPr lang="ru-RU" sz="1200" dirty="0" err="1" smtClean="0"/>
              <a:t>молодих</a:t>
            </a:r>
            <a:r>
              <a:rPr lang="ru-RU" sz="1200" dirty="0" smtClean="0"/>
              <a:t> людей, </a:t>
            </a:r>
            <a:r>
              <a:rPr lang="ru-RU" sz="1200" dirty="0" err="1" smtClean="0"/>
              <a:t>які</a:t>
            </a:r>
            <a:r>
              <a:rPr lang="ru-RU" sz="1200" dirty="0" smtClean="0"/>
              <a:t> за </a:t>
            </a:r>
            <a:r>
              <a:rPr lang="ru-RU" sz="1200" dirty="0" err="1" smtClean="0"/>
              <a:t>невелику</a:t>
            </a:r>
            <a:r>
              <a:rPr lang="ru-RU" sz="1200" dirty="0" smtClean="0"/>
              <a:t> плату </a:t>
            </a:r>
            <a:r>
              <a:rPr lang="ru-RU" sz="1200" dirty="0" err="1" smtClean="0"/>
              <a:t>щодня</a:t>
            </a:r>
            <a:r>
              <a:rPr lang="ru-RU" sz="1200" dirty="0" smtClean="0"/>
              <a:t> приходили в «</a:t>
            </a:r>
            <a:r>
              <a:rPr lang="ru-RU" sz="1200" dirty="0" err="1" smtClean="0"/>
              <a:t>Білий</a:t>
            </a:r>
            <a:r>
              <a:rPr lang="ru-RU" sz="1200" dirty="0" smtClean="0"/>
              <a:t> замок» у </a:t>
            </a:r>
            <a:r>
              <a:rPr lang="ru-RU" sz="1200" dirty="0" err="1" smtClean="0"/>
              <a:t>білих</a:t>
            </a:r>
            <a:r>
              <a:rPr lang="ru-RU" sz="1200" dirty="0" smtClean="0"/>
              <a:t> халатах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замовляли</a:t>
            </a:r>
            <a:r>
              <a:rPr lang="ru-RU" sz="1200" dirty="0" smtClean="0"/>
              <a:t> там </a:t>
            </a:r>
            <a:r>
              <a:rPr lang="ru-RU" sz="1200" dirty="0" err="1" smtClean="0"/>
              <a:t>гамбургери</a:t>
            </a:r>
            <a:r>
              <a:rPr lang="ru-RU" sz="1200" dirty="0" smtClean="0"/>
              <a:t>. </a:t>
            </a:r>
            <a:r>
              <a:rPr lang="ru-RU" sz="1200" dirty="0" err="1" smtClean="0"/>
              <a:t>Відвідувачі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приймали</a:t>
            </a:r>
            <a:r>
              <a:rPr lang="ru-RU" sz="1200" dirty="0" smtClean="0"/>
              <a:t> </a:t>
            </a:r>
            <a:r>
              <a:rPr lang="ru-RU" sz="1200" dirty="0" err="1" smtClean="0"/>
              <a:t>їх</a:t>
            </a:r>
            <a:r>
              <a:rPr lang="ru-RU" sz="1200" dirty="0" smtClean="0"/>
              <a:t> за </a:t>
            </a:r>
            <a:r>
              <a:rPr lang="ru-RU" sz="1200" dirty="0" err="1" smtClean="0"/>
              <a:t>лікарів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заспокоювалися</a:t>
            </a:r>
            <a:r>
              <a:rPr lang="ru-RU" sz="1200" dirty="0" smtClean="0"/>
              <a:t>. Раз </a:t>
            </a:r>
            <a:r>
              <a:rPr lang="ru-RU" sz="1200" dirty="0" err="1" smtClean="0"/>
              <a:t>гамбургери</a:t>
            </a:r>
            <a:r>
              <a:rPr lang="ru-RU" sz="1200" dirty="0" smtClean="0"/>
              <a:t> </a:t>
            </a:r>
            <a:r>
              <a:rPr lang="ru-RU" sz="1200" dirty="0" err="1" smtClean="0"/>
              <a:t>їдять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навіть</a:t>
            </a:r>
            <a:r>
              <a:rPr lang="ru-RU" sz="1200" dirty="0" smtClean="0"/>
              <a:t> </a:t>
            </a:r>
            <a:r>
              <a:rPr lang="ru-RU" sz="1200" dirty="0" err="1" smtClean="0"/>
              <a:t>лікарі</a:t>
            </a:r>
            <a:r>
              <a:rPr lang="ru-RU" sz="1200" dirty="0" smtClean="0"/>
              <a:t>, значить, вони </a:t>
            </a:r>
            <a:r>
              <a:rPr lang="ru-RU" sz="1200" dirty="0" err="1" smtClean="0"/>
              <a:t>дійсно</a:t>
            </a:r>
            <a:r>
              <a:rPr lang="ru-RU" sz="1200" dirty="0" smtClean="0"/>
              <a:t> </a:t>
            </a:r>
            <a:r>
              <a:rPr lang="ru-RU" sz="1200" dirty="0" err="1" smtClean="0"/>
              <a:t>безпечні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здоров’я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r>
              <a:rPr lang="ru-RU" sz="1200" dirty="0" smtClean="0"/>
              <a:t>У </a:t>
            </a:r>
            <a:r>
              <a:rPr lang="ru-RU" sz="1200" dirty="0" err="1" smtClean="0"/>
              <a:t>Китаї</a:t>
            </a:r>
            <a:r>
              <a:rPr lang="ru-RU" sz="1200" dirty="0" smtClean="0"/>
              <a:t> </a:t>
            </a:r>
            <a:r>
              <a:rPr lang="ru-RU" sz="1200" dirty="0" err="1" smtClean="0"/>
              <a:t>задовго</a:t>
            </a:r>
            <a:r>
              <a:rPr lang="ru-RU" sz="1200" dirty="0" smtClean="0"/>
              <a:t> до </a:t>
            </a:r>
            <a:r>
              <a:rPr lang="ru-RU" sz="1200" dirty="0" err="1" smtClean="0"/>
              <a:t>появи</a:t>
            </a:r>
            <a:r>
              <a:rPr lang="ru-RU" sz="1200" dirty="0" smtClean="0"/>
              <a:t> «</a:t>
            </a:r>
            <a:r>
              <a:rPr lang="ru-RU" sz="1200" dirty="0" err="1" smtClean="0"/>
              <a:t>Доширака</a:t>
            </a:r>
            <a:r>
              <a:rPr lang="ru-RU" sz="1200" dirty="0" smtClean="0"/>
              <a:t>» на базарах </a:t>
            </a:r>
            <a:r>
              <a:rPr lang="ru-RU" sz="1200" dirty="0" err="1" smtClean="0"/>
              <a:t>торгували</a:t>
            </a:r>
            <a:r>
              <a:rPr lang="ru-RU" sz="1200" dirty="0" smtClean="0"/>
              <a:t> </a:t>
            </a:r>
            <a:r>
              <a:rPr lang="ru-RU" sz="1200" dirty="0" err="1" smtClean="0"/>
              <a:t>гарячою</a:t>
            </a:r>
            <a:r>
              <a:rPr lang="ru-RU" sz="1200" dirty="0" smtClean="0"/>
              <a:t> </a:t>
            </a:r>
            <a:r>
              <a:rPr lang="ru-RU" sz="1200" dirty="0" err="1" smtClean="0"/>
              <a:t>локшиною</a:t>
            </a:r>
            <a:r>
              <a:rPr lang="ru-RU" sz="1200" dirty="0" smtClean="0"/>
              <a:t> </a:t>
            </a:r>
            <a:r>
              <a:rPr lang="ru-RU" sz="1200" dirty="0" err="1" smtClean="0"/>
              <a:t>швидкого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приготування</a:t>
            </a:r>
            <a:r>
              <a:rPr lang="ru-RU" sz="1200" dirty="0" smtClean="0"/>
              <a:t>, в </a:t>
            </a:r>
            <a:r>
              <a:rPr lang="ru-RU" sz="1200" dirty="0" err="1" smtClean="0"/>
              <a:t>Індії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були</a:t>
            </a:r>
            <a:r>
              <a:rPr lang="ru-RU" sz="1200" dirty="0" smtClean="0"/>
              <a:t> </a:t>
            </a:r>
            <a:r>
              <a:rPr lang="ru-RU" sz="1200" dirty="0" err="1" smtClean="0"/>
              <a:t>популярні</a:t>
            </a:r>
            <a:r>
              <a:rPr lang="ru-RU" sz="1200" dirty="0" smtClean="0"/>
              <a:t> коржики </a:t>
            </a:r>
            <a:r>
              <a:rPr lang="ru-RU" sz="1200" dirty="0" err="1" smtClean="0"/>
              <a:t>чапаті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гострим</a:t>
            </a:r>
            <a:r>
              <a:rPr lang="ru-RU" sz="1200" dirty="0" smtClean="0"/>
              <a:t> соусом </a:t>
            </a:r>
            <a:r>
              <a:rPr lang="ru-RU" sz="1200" dirty="0" err="1" smtClean="0"/>
              <a:t>і</a:t>
            </a:r>
            <a:r>
              <a:rPr lang="ru-RU" sz="1200" dirty="0" smtClean="0"/>
              <a:t> рис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шматочками</a:t>
            </a:r>
            <a:r>
              <a:rPr lang="ru-RU" sz="1200" dirty="0" smtClean="0"/>
              <a:t> курки </a:t>
            </a:r>
            <a:r>
              <a:rPr lang="ru-RU" sz="1200" dirty="0" err="1" smtClean="0"/>
              <a:t>під</a:t>
            </a:r>
            <a:r>
              <a:rPr lang="ru-RU" sz="1200" dirty="0" smtClean="0"/>
              <a:t> соусом </a:t>
            </a:r>
            <a:r>
              <a:rPr lang="ru-RU" sz="1200" dirty="0" err="1" smtClean="0"/>
              <a:t>каррі</a:t>
            </a:r>
            <a:endParaRPr lang="ru-RU" sz="1200" dirty="0" smtClean="0"/>
          </a:p>
        </p:txBody>
      </p:sp>
      <p:pic>
        <p:nvPicPr>
          <p:cNvPr id="5" name="Рисунок 4" descr="imaчя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4572008"/>
            <a:ext cx="2619375" cy="1743075"/>
          </a:xfrm>
          <a:prstGeom prst="rect">
            <a:avLst/>
          </a:prstGeom>
        </p:spPr>
      </p:pic>
      <p:pic>
        <p:nvPicPr>
          <p:cNvPr id="6" name="Рисунок 5" descr="чсичси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572008"/>
            <a:ext cx="2571768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То чому ж він такий шкідливий?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89120"/>
          </a:xfrm>
        </p:spPr>
        <p:txBody>
          <a:bodyPr>
            <a:noAutofit/>
          </a:bodyPr>
          <a:lstStyle/>
          <a:p>
            <a:r>
              <a:rPr lang="ru-RU" sz="1400" dirty="0" smtClean="0"/>
              <a:t>До складу </a:t>
            </a:r>
            <a:r>
              <a:rPr lang="ru-RU" sz="1400" dirty="0" err="1" smtClean="0"/>
              <a:t>харчів</a:t>
            </a:r>
            <a:r>
              <a:rPr lang="ru-RU" sz="1400" dirty="0" smtClean="0"/>
              <a:t> </a:t>
            </a:r>
            <a:r>
              <a:rPr lang="ru-RU" sz="1400" dirty="0" err="1" smtClean="0"/>
              <a:t>швидкого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приготування</a:t>
            </a:r>
            <a:r>
              <a:rPr lang="ru-RU" sz="1400" dirty="0" smtClean="0"/>
              <a:t> входить велика </a:t>
            </a:r>
            <a:r>
              <a:rPr lang="ru-RU" sz="1400" dirty="0" err="1" smtClean="0"/>
              <a:t>кількість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жирів</a:t>
            </a:r>
            <a:r>
              <a:rPr lang="ru-RU" sz="1400" dirty="0" smtClean="0"/>
              <a:t>, в першу </a:t>
            </a:r>
            <a:r>
              <a:rPr lang="ru-RU" sz="1400" dirty="0" err="1" smtClean="0"/>
              <a:t>чергу</a:t>
            </a:r>
            <a:r>
              <a:rPr lang="ru-RU" sz="1400" dirty="0" smtClean="0"/>
              <a:t>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стосується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гамбургерів</a:t>
            </a:r>
            <a:r>
              <a:rPr lang="ru-RU" sz="1400" dirty="0" smtClean="0"/>
              <a:t>. Не </a:t>
            </a:r>
            <a:r>
              <a:rPr lang="ru-RU" sz="1400" dirty="0" err="1" smtClean="0"/>
              <a:t>слід</a:t>
            </a:r>
            <a:r>
              <a:rPr lang="ru-RU" sz="1400" dirty="0" smtClean="0"/>
              <a:t>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</a:t>
            </a:r>
            <a:r>
              <a:rPr lang="ru-RU" sz="1400" dirty="0" err="1" smtClean="0"/>
              <a:t>зловживати</a:t>
            </a:r>
            <a:r>
              <a:rPr lang="ru-RU" sz="1400" dirty="0" smtClean="0"/>
              <a:t> продуктами </a:t>
            </a:r>
            <a:r>
              <a:rPr lang="ru-RU" sz="1400" dirty="0" err="1" smtClean="0"/>
              <a:t>швидкого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харчування</a:t>
            </a:r>
            <a:r>
              <a:rPr lang="ru-RU" sz="1400" dirty="0" smtClean="0"/>
              <a:t>, так як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може</a:t>
            </a:r>
            <a:r>
              <a:rPr lang="ru-RU" sz="1400" dirty="0" smtClean="0"/>
              <a:t> негативно </a:t>
            </a:r>
            <a:r>
              <a:rPr lang="ru-RU" sz="1400" dirty="0" err="1" smtClean="0"/>
              <a:t>вплинути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шлунок</a:t>
            </a:r>
            <a:r>
              <a:rPr lang="ru-RU" sz="1400" dirty="0" smtClean="0"/>
              <a:t> </a:t>
            </a:r>
            <a:r>
              <a:rPr lang="ru-RU" sz="1400" dirty="0" err="1" smtClean="0"/>
              <a:t>чи</a:t>
            </a:r>
            <a:r>
              <a:rPr lang="ru-RU" sz="1400" dirty="0" smtClean="0"/>
              <a:t> </a:t>
            </a:r>
            <a:r>
              <a:rPr lang="ru-RU" sz="1400" dirty="0" err="1" smtClean="0"/>
              <a:t>печінку</a:t>
            </a:r>
            <a:r>
              <a:rPr lang="ru-RU" sz="1400" dirty="0" smtClean="0"/>
              <a:t>.</a:t>
            </a:r>
          </a:p>
          <a:p>
            <a:r>
              <a:rPr lang="uk-UA" sz="1400" dirty="0" smtClean="0"/>
              <a:t>Згідно дослідам Лондонського університету, діти, що харчуються </a:t>
            </a:r>
            <a:r>
              <a:rPr lang="uk-UA" sz="1400" dirty="0" err="1" smtClean="0"/>
              <a:t>фаст-фудом</a:t>
            </a:r>
            <a:r>
              <a:rPr lang="uk-UA" sz="1400" dirty="0" smtClean="0"/>
              <a:t> регулярно, мають нижчий рівень </a:t>
            </a:r>
            <a:r>
              <a:rPr lang="en-US" sz="1400" dirty="0" smtClean="0"/>
              <a:t> IQ</a:t>
            </a:r>
            <a:r>
              <a:rPr lang="ru-RU" sz="1400" dirty="0" smtClean="0"/>
              <a:t>, </a:t>
            </a:r>
            <a:r>
              <a:rPr lang="uk-UA" sz="1400" dirty="0" smtClean="0"/>
              <a:t>ніж ті, що харчуються повноцінно.</a:t>
            </a:r>
          </a:p>
          <a:p>
            <a:r>
              <a:rPr lang="uk-UA" sz="1400" dirty="0" smtClean="0"/>
              <a:t>У </a:t>
            </a:r>
            <a:r>
              <a:rPr lang="uk-UA" sz="1400" dirty="0" err="1" smtClean="0"/>
              <a:t>фаст-фуди</a:t>
            </a:r>
            <a:r>
              <a:rPr lang="uk-UA" sz="1400" dirty="0" smtClean="0"/>
              <a:t> вкладають не найякісніші продукти. Взяти ті ж сосиски – там відсоток м’яса взагалі мінімальний. А інші складові тільки шкодять нашому організму</a:t>
            </a:r>
          </a:p>
          <a:p>
            <a:r>
              <a:rPr lang="uk-UA" sz="1400" dirty="0" err="1" smtClean="0"/>
              <a:t>Фаст-фуди</a:t>
            </a:r>
            <a:r>
              <a:rPr lang="uk-UA" sz="1400" dirty="0" smtClean="0"/>
              <a:t> – це завжди гаряче тісто, що дуже важко переноситься і шлунком, і підшлункової залозою.</a:t>
            </a:r>
          </a:p>
          <a:p>
            <a:r>
              <a:rPr lang="uk-UA" sz="1400" dirty="0" err="1" smtClean="0"/>
              <a:t>Фаст-фуд</a:t>
            </a:r>
            <a:r>
              <a:rPr lang="uk-UA" sz="1400" dirty="0" smtClean="0"/>
              <a:t> викликає майже наркотичну залежність</a:t>
            </a:r>
          </a:p>
          <a:p>
            <a:r>
              <a:rPr lang="uk-UA" sz="1400" dirty="0" smtClean="0"/>
              <a:t> Калорійне, жирне і нездорове харчування викликає залежність. У мозку людей, які звикли їсти жирне, відбуваються подібні процеси, як і в </a:t>
            </a:r>
            <a:r>
              <a:rPr lang="uk-UA" sz="1400" dirty="0" err="1" smtClean="0"/>
              <a:t>наркозалежних</a:t>
            </a:r>
            <a:r>
              <a:rPr lang="uk-UA" sz="1400" dirty="0" smtClean="0"/>
              <a:t> та курців. </a:t>
            </a:r>
          </a:p>
        </p:txBody>
      </p:sp>
      <p:pic>
        <p:nvPicPr>
          <p:cNvPr id="4" name="Рисунок 3" descr="фа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214818"/>
            <a:ext cx="3357586" cy="2372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7bc4c191d2cf0fa4bf5abda66c7cc24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214818"/>
            <a:ext cx="3518589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i="1" u="sng" dirty="0" smtClean="0"/>
              <a:t>«</a:t>
            </a:r>
            <a:r>
              <a:rPr lang="ru-RU" sz="3600" i="1" u="sng" dirty="0" smtClean="0"/>
              <a:t>В </a:t>
            </a:r>
            <a:r>
              <a:rPr lang="ru-RU" sz="3600" i="1" u="sng" dirty="0" err="1" smtClean="0"/>
              <a:t>організмі</a:t>
            </a:r>
            <a:r>
              <a:rPr lang="ru-RU" sz="3600" i="1" u="sng" dirty="0" smtClean="0"/>
              <a:t> </a:t>
            </a:r>
            <a:r>
              <a:rPr lang="ru-RU" sz="3600" i="1" u="sng" dirty="0" err="1" smtClean="0"/>
              <a:t>піддослідних</a:t>
            </a:r>
            <a:r>
              <a:rPr lang="ru-RU" sz="3600" i="1" u="sng" dirty="0" smtClean="0"/>
              <a:t> </a:t>
            </a:r>
            <a:r>
              <a:rPr lang="ru-RU" sz="3600" i="1" u="sng" dirty="0" err="1" smtClean="0"/>
              <a:t>пацюків</a:t>
            </a:r>
            <a:r>
              <a:rPr lang="ru-RU" sz="3600" i="1" u="sng" dirty="0" smtClean="0"/>
              <a:t>, </a:t>
            </a:r>
            <a:r>
              <a:rPr lang="ru-RU" sz="3600" i="1" u="sng" dirty="0" err="1" smtClean="0"/>
              <a:t>котрих</a:t>
            </a:r>
            <a:r>
              <a:rPr lang="ru-RU" sz="3600" i="1" u="sng" dirty="0" smtClean="0"/>
              <a:t> ми три </a:t>
            </a:r>
            <a:r>
              <a:rPr lang="ru-RU" sz="3600" i="1" u="sng" dirty="0" err="1" smtClean="0"/>
              <a:t>місяці</a:t>
            </a:r>
            <a:r>
              <a:rPr lang="ru-RU" sz="3600" i="1" u="sng" dirty="0" smtClean="0"/>
              <a:t> </a:t>
            </a:r>
            <a:r>
              <a:rPr lang="ru-RU" sz="3600" i="1" u="sng" dirty="0" err="1" smtClean="0"/>
              <a:t>годували</a:t>
            </a:r>
            <a:r>
              <a:rPr lang="ru-RU" sz="3600" i="1" u="sng" dirty="0" smtClean="0"/>
              <a:t> “</a:t>
            </a:r>
            <a:r>
              <a:rPr lang="ru-RU" sz="3600" i="1" u="sng" dirty="0" err="1" smtClean="0"/>
              <a:t>швидкою</a:t>
            </a:r>
            <a:r>
              <a:rPr lang="ru-RU" sz="3600" i="1" u="sng" dirty="0" smtClean="0"/>
              <a:t> </a:t>
            </a:r>
            <a:r>
              <a:rPr lang="ru-RU" sz="3600" i="1" u="sng" dirty="0" err="1" smtClean="0"/>
              <a:t>їжею</a:t>
            </a:r>
            <a:r>
              <a:rPr lang="ru-RU" sz="3600" i="1" u="sng" dirty="0" smtClean="0"/>
              <a:t>”, </a:t>
            </a:r>
            <a:r>
              <a:rPr lang="ru-RU" sz="3600" i="1" u="sng" dirty="0" err="1" smtClean="0"/>
              <a:t>відбулися</a:t>
            </a:r>
            <a:r>
              <a:rPr lang="ru-RU" sz="3600" i="1" u="sng" dirty="0" smtClean="0"/>
              <a:t> </a:t>
            </a:r>
            <a:r>
              <a:rPr lang="ru-RU" sz="3600" i="1" u="sng" dirty="0" err="1" smtClean="0"/>
              <a:t>незворотні</a:t>
            </a:r>
            <a:r>
              <a:rPr lang="ru-RU" sz="3600" i="1" u="sng" dirty="0" smtClean="0"/>
              <a:t> </a:t>
            </a:r>
            <a:r>
              <a:rPr lang="ru-RU" sz="3600" i="1" u="sng" dirty="0" err="1" smtClean="0"/>
              <a:t>зміни</a:t>
            </a:r>
            <a:r>
              <a:rPr lang="ru-RU" sz="3600" i="1" u="sng" dirty="0" smtClean="0"/>
              <a:t>»</a:t>
            </a:r>
            <a:endParaRPr lang="ru-RU" sz="3600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err="1" smtClean="0"/>
              <a:t>Фахівці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Науково-дослідного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інституту</a:t>
            </a:r>
            <a:r>
              <a:rPr lang="ru-RU" sz="1400" dirty="0" smtClean="0"/>
              <a:t> </a:t>
            </a:r>
            <a:r>
              <a:rPr lang="ru-RU" sz="1400" dirty="0" err="1" smtClean="0"/>
              <a:t>біології</a:t>
            </a:r>
            <a:r>
              <a:rPr lang="ru-RU" sz="1400" dirty="0" smtClean="0"/>
              <a:t> </a:t>
            </a:r>
            <a:r>
              <a:rPr lang="ru-RU" sz="1400" dirty="0" err="1" smtClean="0"/>
              <a:t>Харківського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національного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університету</a:t>
            </a:r>
            <a:r>
              <a:rPr lang="ru-RU" sz="1400" dirty="0" smtClean="0"/>
              <a:t> провели </a:t>
            </a:r>
            <a:r>
              <a:rPr lang="ru-RU" sz="1400" dirty="0" err="1" smtClean="0"/>
              <a:t>експеримент</a:t>
            </a:r>
            <a:r>
              <a:rPr lang="ru-RU" sz="1400" dirty="0" smtClean="0"/>
              <a:t> –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шоковані</a:t>
            </a:r>
            <a:r>
              <a:rPr lang="ru-RU" sz="1400" dirty="0" smtClean="0"/>
              <a:t>: у </a:t>
            </a:r>
            <a:r>
              <a:rPr lang="ru-RU" sz="1400" dirty="0" err="1" smtClean="0"/>
              <a:t>пацюків</a:t>
            </a:r>
            <a:r>
              <a:rPr lang="ru-RU" sz="1400" dirty="0" smtClean="0"/>
              <a:t>, </a:t>
            </a:r>
            <a:r>
              <a:rPr lang="ru-RU" sz="1400" dirty="0" err="1" smtClean="0"/>
              <a:t>котрих</a:t>
            </a:r>
            <a:r>
              <a:rPr lang="ru-RU" sz="1400" dirty="0" smtClean="0"/>
              <a:t> три </a:t>
            </a:r>
            <a:r>
              <a:rPr lang="ru-RU" sz="1400" dirty="0" err="1" smtClean="0"/>
              <a:t>місяці</a:t>
            </a:r>
            <a:r>
              <a:rPr lang="ru-RU" sz="1400" dirty="0" smtClean="0"/>
              <a:t> </a:t>
            </a:r>
            <a:r>
              <a:rPr lang="ru-RU" sz="1400" dirty="0" err="1" smtClean="0"/>
              <a:t>годували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їжею</a:t>
            </a:r>
            <a:r>
              <a:rPr lang="ru-RU" sz="1400" dirty="0" smtClean="0"/>
              <a:t>, яку </a:t>
            </a:r>
            <a:r>
              <a:rPr lang="ru-RU" sz="1400" dirty="0" err="1" smtClean="0"/>
              <a:t>прийнято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називати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фаст-фудом</a:t>
            </a:r>
            <a:r>
              <a:rPr lang="ru-RU" sz="1400" dirty="0" smtClean="0"/>
              <a:t>, </a:t>
            </a:r>
            <a:r>
              <a:rPr lang="ru-RU" sz="1400" dirty="0" err="1" smtClean="0"/>
              <a:t>відбулися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незворотні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зміни</a:t>
            </a:r>
            <a:r>
              <a:rPr lang="ru-RU" sz="1400" dirty="0" smtClean="0"/>
              <a:t> в </a:t>
            </a:r>
            <a:r>
              <a:rPr lang="ru-RU" sz="1400" dirty="0" err="1" smtClean="0"/>
              <a:t>організмі</a:t>
            </a:r>
            <a:r>
              <a:rPr lang="ru-RU" sz="1400" dirty="0" smtClean="0"/>
              <a:t>. </a:t>
            </a:r>
            <a:r>
              <a:rPr lang="ru-RU" sz="1400" dirty="0" err="1" smtClean="0"/>
              <a:t>Навіть</a:t>
            </a:r>
            <a:r>
              <a:rPr lang="ru-RU" sz="1400" dirty="0" smtClean="0"/>
              <a:t>, коли </a:t>
            </a:r>
            <a:r>
              <a:rPr lang="ru-RU" sz="1400" dirty="0" err="1" smtClean="0"/>
              <a:t>тварин</a:t>
            </a:r>
            <a:r>
              <a:rPr lang="ru-RU" sz="1400" dirty="0" smtClean="0"/>
              <a:t> почали </a:t>
            </a:r>
            <a:r>
              <a:rPr lang="ru-RU" sz="1400" dirty="0" err="1" smtClean="0"/>
              <a:t>годувати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традиційними</a:t>
            </a:r>
            <a:r>
              <a:rPr lang="ru-RU" sz="1400" dirty="0" smtClean="0"/>
              <a:t> харчами, </a:t>
            </a:r>
            <a:r>
              <a:rPr lang="ru-RU" sz="1400" dirty="0" err="1" smtClean="0"/>
              <a:t>патологія</a:t>
            </a:r>
            <a:r>
              <a:rPr lang="ru-RU" sz="1400" dirty="0" smtClean="0"/>
              <a:t> не </a:t>
            </a:r>
            <a:r>
              <a:rPr lang="ru-RU" sz="1400" dirty="0" err="1" smtClean="0"/>
              <a:t>зникла</a:t>
            </a:r>
            <a:r>
              <a:rPr lang="ru-RU" sz="1400" dirty="0" smtClean="0"/>
              <a:t>. 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Навесні</a:t>
            </a:r>
            <a:r>
              <a:rPr lang="ru-RU" sz="1400" dirty="0" smtClean="0"/>
              <a:t> 2008 року ми почали першу </a:t>
            </a:r>
            <a:r>
              <a:rPr lang="ru-RU" sz="1400" dirty="0" err="1" smtClean="0"/>
              <a:t>серію</a:t>
            </a:r>
            <a:r>
              <a:rPr lang="ru-RU" sz="1400" dirty="0" smtClean="0"/>
              <a:t> </a:t>
            </a:r>
            <a:r>
              <a:rPr lang="ru-RU" sz="1400" dirty="0" err="1" smtClean="0"/>
              <a:t>експериментів</a:t>
            </a:r>
            <a:r>
              <a:rPr lang="ru-RU" sz="1400" dirty="0" smtClean="0"/>
              <a:t>, – </a:t>
            </a:r>
            <a:r>
              <a:rPr lang="ru-RU" sz="1400" dirty="0" err="1" smtClean="0"/>
              <a:t>розповів</a:t>
            </a:r>
            <a:r>
              <a:rPr lang="ru-RU" sz="1400" dirty="0" smtClean="0"/>
              <a:t> доктор </a:t>
            </a:r>
            <a:r>
              <a:rPr lang="ru-RU" sz="1400" dirty="0" err="1" smtClean="0"/>
              <a:t>біологічних</a:t>
            </a:r>
            <a:r>
              <a:rPr lang="ru-RU" sz="1400" dirty="0" smtClean="0"/>
              <a:t> наук, директор </a:t>
            </a:r>
            <a:r>
              <a:rPr lang="ru-RU" sz="1400" dirty="0" err="1" smtClean="0"/>
              <a:t>інституту</a:t>
            </a:r>
            <a:r>
              <a:rPr lang="ru-RU" sz="1400" dirty="0" smtClean="0"/>
              <a:t> </a:t>
            </a:r>
            <a:r>
              <a:rPr lang="ru-RU" sz="1400" dirty="0" err="1" smtClean="0"/>
              <a:t>Анатолій</a:t>
            </a:r>
            <a:r>
              <a:rPr lang="ru-RU" sz="1400" dirty="0" smtClean="0"/>
              <a:t> Божков. – </a:t>
            </a:r>
            <a:r>
              <a:rPr lang="ru-RU" sz="1400" dirty="0" err="1" smtClean="0"/>
              <a:t>Відібрали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групу</a:t>
            </a:r>
            <a:r>
              <a:rPr lang="ru-RU" sz="1400" dirty="0" smtClean="0"/>
              <a:t> </a:t>
            </a:r>
            <a:r>
              <a:rPr lang="ru-RU" sz="1400" dirty="0" err="1" smtClean="0"/>
              <a:t>молодих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пацюків</a:t>
            </a:r>
            <a:r>
              <a:rPr lang="ru-RU" sz="1400" dirty="0" smtClean="0"/>
              <a:t>, </a:t>
            </a:r>
            <a:r>
              <a:rPr lang="ru-RU" sz="1400" dirty="0" err="1" smtClean="0"/>
              <a:t>бо</a:t>
            </a:r>
            <a:r>
              <a:rPr lang="ru-RU" sz="1400" dirty="0" smtClean="0"/>
              <a:t> нас </a:t>
            </a:r>
            <a:r>
              <a:rPr lang="ru-RU" sz="1400" dirty="0" err="1" smtClean="0"/>
              <a:t>цікавив</a:t>
            </a:r>
            <a:r>
              <a:rPr lang="ru-RU" sz="1400" dirty="0" smtClean="0"/>
              <a:t> </a:t>
            </a:r>
            <a:r>
              <a:rPr lang="ru-RU" sz="1400" dirty="0" err="1" smtClean="0"/>
              <a:t>вплив</a:t>
            </a:r>
            <a:r>
              <a:rPr lang="ru-RU" sz="1400" dirty="0" smtClean="0"/>
              <a:t> «</a:t>
            </a:r>
            <a:r>
              <a:rPr lang="ru-RU" sz="1400" dirty="0" err="1" smtClean="0"/>
              <a:t>швидкої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їжі</a:t>
            </a:r>
            <a:r>
              <a:rPr lang="ru-RU" sz="1400" dirty="0" smtClean="0"/>
              <a:t>» </a:t>
            </a:r>
            <a:r>
              <a:rPr lang="ru-RU" sz="1400" dirty="0" err="1" smtClean="0"/>
              <a:t>саме</a:t>
            </a:r>
            <a:r>
              <a:rPr lang="ru-RU" sz="1400" dirty="0" smtClean="0"/>
              <a:t> на </a:t>
            </a:r>
            <a:r>
              <a:rPr lang="ru-RU" sz="1400" dirty="0" err="1" smtClean="0"/>
              <a:t>організм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розвивається</a:t>
            </a:r>
            <a:r>
              <a:rPr lang="ru-RU" sz="1400" dirty="0" smtClean="0"/>
              <a:t>. </a:t>
            </a:r>
            <a:r>
              <a:rPr lang="ru-RU" sz="1400" dirty="0" err="1" smtClean="0"/>
              <a:t>Кожна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тварин</a:t>
            </a:r>
            <a:r>
              <a:rPr lang="ru-RU" sz="1400" dirty="0" smtClean="0"/>
              <a:t> </a:t>
            </a:r>
            <a:r>
              <a:rPr lang="ru-RU" sz="1400" dirty="0" err="1" smtClean="0"/>
              <a:t>важила</a:t>
            </a:r>
            <a:r>
              <a:rPr lang="ru-RU" sz="1400" dirty="0" smtClean="0"/>
              <a:t> 100 </a:t>
            </a:r>
            <a:r>
              <a:rPr lang="ru-RU" sz="1400" dirty="0" err="1" smtClean="0"/>
              <a:t>грамів</a:t>
            </a:r>
            <a:r>
              <a:rPr lang="ru-RU" sz="1400" dirty="0" smtClean="0"/>
              <a:t>. </a:t>
            </a:r>
            <a:r>
              <a:rPr lang="ru-RU" sz="1400" dirty="0" err="1" smtClean="0"/>
              <a:t>Упродовж</a:t>
            </a:r>
            <a:r>
              <a:rPr lang="ru-RU" sz="1400" dirty="0" smtClean="0"/>
              <a:t> </a:t>
            </a:r>
            <a:r>
              <a:rPr lang="ru-RU" sz="1400" dirty="0" err="1" smtClean="0"/>
              <a:t>експерименту</a:t>
            </a:r>
            <a:r>
              <a:rPr lang="ru-RU" sz="1400" dirty="0" smtClean="0"/>
              <a:t> </a:t>
            </a:r>
            <a:r>
              <a:rPr lang="ru-RU" sz="1400" dirty="0" err="1" smtClean="0"/>
              <a:t>раціон</a:t>
            </a:r>
            <a:r>
              <a:rPr lang="ru-RU" sz="1400" dirty="0" smtClean="0"/>
              <a:t> </a:t>
            </a:r>
            <a:r>
              <a:rPr lang="ru-RU" sz="1400" dirty="0" err="1" smtClean="0"/>
              <a:t>гризунів</a:t>
            </a:r>
            <a:r>
              <a:rPr lang="ru-RU" sz="1400" dirty="0" smtClean="0"/>
              <a:t>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змішаний</a:t>
            </a:r>
            <a:r>
              <a:rPr lang="ru-RU" sz="1400" dirty="0" smtClean="0"/>
              <a:t>: 50% становили страви </a:t>
            </a:r>
            <a:r>
              <a:rPr lang="ru-RU" sz="1400" dirty="0" err="1" smtClean="0"/>
              <a:t>фаст-фуду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ще</a:t>
            </a:r>
            <a:r>
              <a:rPr lang="ru-RU" sz="1400" dirty="0" smtClean="0"/>
              <a:t> 50% – </a:t>
            </a:r>
            <a:r>
              <a:rPr lang="ru-RU" sz="1400" dirty="0" err="1" smtClean="0"/>
              <a:t>звична</a:t>
            </a:r>
            <a:r>
              <a:rPr lang="ru-RU" sz="1400" dirty="0" smtClean="0"/>
              <a:t> для них </a:t>
            </a:r>
            <a:r>
              <a:rPr lang="ru-RU" sz="1400" dirty="0" err="1" smtClean="0"/>
              <a:t>їжа</a:t>
            </a:r>
            <a:r>
              <a:rPr lang="ru-RU" sz="1400" dirty="0" smtClean="0"/>
              <a:t>. До того ж, </a:t>
            </a:r>
            <a:r>
              <a:rPr lang="ru-RU" sz="1400" dirty="0" err="1" smtClean="0"/>
              <a:t>одні</a:t>
            </a:r>
            <a:r>
              <a:rPr lang="ru-RU" sz="1400" dirty="0" smtClean="0"/>
              <a:t> </a:t>
            </a:r>
            <a:r>
              <a:rPr lang="ru-RU" sz="1400" dirty="0" err="1" smtClean="0"/>
              <a:t>тварини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отримували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гамбургери</a:t>
            </a:r>
            <a:r>
              <a:rPr lang="ru-RU" sz="1400" dirty="0" smtClean="0"/>
              <a:t> та </a:t>
            </a:r>
            <a:r>
              <a:rPr lang="ru-RU" sz="1400" dirty="0" err="1" smtClean="0"/>
              <a:t>картоплю</a:t>
            </a:r>
            <a:r>
              <a:rPr lang="ru-RU" sz="1400" dirty="0" smtClean="0"/>
              <a:t> </a:t>
            </a:r>
            <a:r>
              <a:rPr lang="ru-RU" sz="1400" dirty="0" err="1" smtClean="0"/>
              <a:t>фрі</a:t>
            </a:r>
            <a:r>
              <a:rPr lang="ru-RU" sz="1400" dirty="0" smtClean="0"/>
              <a:t>, а </a:t>
            </a:r>
            <a:r>
              <a:rPr lang="ru-RU" sz="1400" dirty="0" err="1" smtClean="0"/>
              <a:t>інші</a:t>
            </a:r>
            <a:r>
              <a:rPr lang="ru-RU" sz="1400" dirty="0" smtClean="0"/>
              <a:t> – сухарики та </a:t>
            </a:r>
            <a:r>
              <a:rPr lang="ru-RU" sz="1400" dirty="0" err="1" smtClean="0"/>
              <a:t>чіпси</a:t>
            </a:r>
            <a:r>
              <a:rPr lang="ru-RU" sz="1400" dirty="0" smtClean="0"/>
              <a:t>.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контрольна</a:t>
            </a:r>
            <a:r>
              <a:rPr lang="ru-RU" sz="1400" dirty="0" smtClean="0"/>
              <a:t> </a:t>
            </a:r>
            <a:r>
              <a:rPr lang="ru-RU" sz="1400" dirty="0" err="1" smtClean="0"/>
              <a:t>група</a:t>
            </a:r>
            <a:r>
              <a:rPr lang="ru-RU" sz="1400" dirty="0" smtClean="0"/>
              <a:t>, яка нормально </a:t>
            </a:r>
            <a:r>
              <a:rPr lang="ru-RU" sz="1400" dirty="0" err="1" smtClean="0"/>
              <a:t>харчувалася</a:t>
            </a:r>
            <a:r>
              <a:rPr lang="ru-RU" sz="1400" dirty="0" smtClean="0"/>
              <a:t>. Три </a:t>
            </a:r>
            <a:r>
              <a:rPr lang="ru-RU" sz="1400" dirty="0" err="1" smtClean="0"/>
              <a:t>місяці</a:t>
            </a:r>
            <a:r>
              <a:rPr lang="ru-RU" sz="1400" dirty="0" smtClean="0"/>
              <a:t> ми </a:t>
            </a:r>
            <a:r>
              <a:rPr lang="ru-RU" sz="1400" dirty="0" err="1" smtClean="0"/>
              <a:t>спостерігали</a:t>
            </a:r>
            <a:r>
              <a:rPr lang="ru-RU" sz="1400" dirty="0" smtClean="0"/>
              <a:t> за </a:t>
            </a:r>
            <a:r>
              <a:rPr lang="ru-RU" sz="1400" dirty="0" err="1" smtClean="0"/>
              <a:t>ними.І</a:t>
            </a:r>
            <a:r>
              <a:rPr lang="ru-RU" sz="1400" dirty="0" smtClean="0"/>
              <a:t> </a:t>
            </a:r>
            <a:r>
              <a:rPr lang="ru-RU" sz="1400" dirty="0" err="1" smtClean="0"/>
              <a:t>отримали</a:t>
            </a:r>
            <a:r>
              <a:rPr lang="ru-RU" sz="1400" dirty="0" smtClean="0"/>
              <a:t> результат: </a:t>
            </a:r>
            <a:r>
              <a:rPr lang="ru-RU" sz="1400" dirty="0" err="1" smtClean="0"/>
              <a:t>пацюки</a:t>
            </a:r>
            <a:r>
              <a:rPr lang="ru-RU" sz="1400" dirty="0" smtClean="0"/>
              <a:t>, в </a:t>
            </a:r>
            <a:r>
              <a:rPr lang="ru-RU" sz="1400" dirty="0" err="1" smtClean="0"/>
              <a:t>раціоні</a:t>
            </a:r>
            <a:r>
              <a:rPr lang="ru-RU" sz="1400" dirty="0" smtClean="0"/>
              <a:t>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гамбургери</a:t>
            </a:r>
            <a:r>
              <a:rPr lang="ru-RU" sz="1400" dirty="0" smtClean="0"/>
              <a:t> та </a:t>
            </a:r>
            <a:r>
              <a:rPr lang="ru-RU" sz="1400" dirty="0" err="1" smtClean="0"/>
              <a:t>картопля</a:t>
            </a:r>
            <a:r>
              <a:rPr lang="ru-RU" sz="1400" dirty="0" smtClean="0"/>
              <a:t>, “</a:t>
            </a:r>
            <a:r>
              <a:rPr lang="ru-RU" sz="1400" dirty="0" err="1" smtClean="0"/>
              <a:t>обганяли</a:t>
            </a:r>
            <a:r>
              <a:rPr lang="ru-RU" sz="1400" dirty="0" smtClean="0"/>
              <a:t>” за вагою </a:t>
            </a:r>
            <a:r>
              <a:rPr lang="ru-RU" sz="1400" dirty="0" err="1" smtClean="0"/>
              <a:t>своїх</a:t>
            </a:r>
            <a:r>
              <a:rPr lang="ru-RU" sz="1400" dirty="0" smtClean="0"/>
              <a:t> </a:t>
            </a:r>
            <a:r>
              <a:rPr lang="ru-RU" sz="1400" dirty="0" err="1" smtClean="0"/>
              <a:t>ровесників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контрольної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групи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не </a:t>
            </a:r>
            <a:r>
              <a:rPr lang="ru-RU" sz="1400" dirty="0" err="1" smtClean="0"/>
              <a:t>їли</a:t>
            </a:r>
            <a:r>
              <a:rPr lang="ru-RU" sz="1400" dirty="0" smtClean="0"/>
              <a:t> </a:t>
            </a:r>
            <a:r>
              <a:rPr lang="ru-RU" sz="1400" dirty="0" err="1" smtClean="0"/>
              <a:t>фаст-фуду</a:t>
            </a:r>
            <a:r>
              <a:rPr lang="ru-RU" sz="1400" dirty="0" smtClean="0"/>
              <a:t>. </a:t>
            </a:r>
            <a:r>
              <a:rPr lang="ru-RU" sz="1400" dirty="0" err="1" smtClean="0"/>
              <a:t>Помітили</a:t>
            </a:r>
            <a:r>
              <a:rPr lang="ru-RU" sz="1400" dirty="0" smtClean="0"/>
              <a:t> </a:t>
            </a:r>
            <a:r>
              <a:rPr lang="ru-RU" sz="1400" dirty="0" err="1" smtClean="0"/>
              <a:t>цікаву</a:t>
            </a:r>
            <a:r>
              <a:rPr lang="ru-RU" sz="1400" dirty="0" smtClean="0"/>
              <a:t> </a:t>
            </a:r>
            <a:r>
              <a:rPr lang="ru-RU" sz="1400" dirty="0" err="1" smtClean="0"/>
              <a:t>закономірність</a:t>
            </a:r>
            <a:r>
              <a:rPr lang="ru-RU" sz="1400" dirty="0" smtClean="0"/>
              <a:t>: </a:t>
            </a:r>
            <a:r>
              <a:rPr lang="ru-RU" sz="1400" dirty="0" err="1" smtClean="0"/>
              <a:t>хоча</a:t>
            </a:r>
            <a:r>
              <a:rPr lang="ru-RU" sz="1400" dirty="0" smtClean="0"/>
              <a:t> </a:t>
            </a:r>
            <a:r>
              <a:rPr lang="ru-RU" sz="1400" dirty="0" err="1" smtClean="0"/>
              <a:t>тварини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мали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більшу</a:t>
            </a:r>
            <a:r>
              <a:rPr lang="ru-RU" sz="1400" dirty="0" smtClean="0"/>
              <a:t> вагу, та </a:t>
            </a:r>
            <a:r>
              <a:rPr lang="ru-RU" sz="1400" dirty="0" err="1" smtClean="0"/>
              <a:t>їхні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внутрішні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відставали</a:t>
            </a:r>
            <a:r>
              <a:rPr lang="ru-RU" sz="1400" dirty="0" smtClean="0"/>
              <a:t> у </a:t>
            </a:r>
            <a:r>
              <a:rPr lang="ru-RU" sz="1400" dirty="0" err="1" smtClean="0"/>
              <a:t>розвитку</a:t>
            </a:r>
            <a:r>
              <a:rPr lang="ru-RU" sz="1400" dirty="0" smtClean="0"/>
              <a:t>, </a:t>
            </a:r>
            <a:r>
              <a:rPr lang="ru-RU" sz="1400" dirty="0" err="1" smtClean="0"/>
              <a:t>зокрема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серйозні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проблеми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печінкою</a:t>
            </a:r>
            <a:r>
              <a:rPr lang="ru-RU" sz="1400" dirty="0" smtClean="0"/>
              <a:t>.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</a:t>
            </a:r>
            <a:r>
              <a:rPr lang="ru-RU" sz="1400" dirty="0" err="1" smtClean="0"/>
              <a:t>зафіксували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зміни</a:t>
            </a:r>
            <a:r>
              <a:rPr lang="ru-RU" sz="1400" dirty="0" smtClean="0"/>
              <a:t> </a:t>
            </a:r>
            <a:r>
              <a:rPr lang="ru-RU" sz="1400" dirty="0" err="1" smtClean="0"/>
              <a:t>щодо</a:t>
            </a:r>
            <a:r>
              <a:rPr lang="ru-RU" sz="1400" dirty="0" smtClean="0"/>
              <a:t> </a:t>
            </a:r>
            <a:r>
              <a:rPr lang="ru-RU" sz="1400" dirty="0" err="1" smtClean="0"/>
              <a:t>білка</a:t>
            </a:r>
            <a:r>
              <a:rPr lang="ru-RU" sz="1400" dirty="0" smtClean="0"/>
              <a:t> в </a:t>
            </a:r>
            <a:r>
              <a:rPr lang="ru-RU" sz="1400" dirty="0" err="1" smtClean="0"/>
              <a:t>сироватці</a:t>
            </a:r>
            <a:r>
              <a:rPr lang="ru-RU" sz="1400" dirty="0" smtClean="0"/>
              <a:t> </a:t>
            </a:r>
            <a:r>
              <a:rPr lang="ru-RU" sz="1400" dirty="0" err="1" smtClean="0"/>
              <a:t>крові</a:t>
            </a:r>
            <a:r>
              <a:rPr lang="ru-RU" sz="1400" dirty="0" smtClean="0"/>
              <a:t>. </a:t>
            </a:r>
            <a:r>
              <a:rPr lang="ru-RU" sz="1400" dirty="0" err="1" smtClean="0"/>
              <a:t>Змінилися</a:t>
            </a:r>
            <a:r>
              <a:rPr lang="ru-RU" sz="1400" dirty="0" smtClean="0"/>
              <a:t> не на </a:t>
            </a:r>
            <a:r>
              <a:rPr lang="ru-RU" sz="1400" dirty="0" err="1" smtClean="0"/>
              <a:t>краще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імунологічні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показники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u="sng" dirty="0" smtClean="0"/>
              <a:t>Жахливі наслідки експерименту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err="1" smtClean="0"/>
              <a:t>Американський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документаліст</a:t>
            </a:r>
            <a:r>
              <a:rPr lang="ru-RU" sz="1400" dirty="0" smtClean="0"/>
              <a:t> Морган </a:t>
            </a:r>
            <a:r>
              <a:rPr lang="ru-RU" sz="1400" dirty="0" err="1" smtClean="0"/>
              <a:t>Сперлок</a:t>
            </a:r>
            <a:r>
              <a:rPr lang="ru-RU" sz="1400" dirty="0" smtClean="0"/>
              <a:t> </a:t>
            </a:r>
            <a:r>
              <a:rPr lang="ru-RU" sz="1400" dirty="0" err="1" smtClean="0"/>
              <a:t>вирішив</a:t>
            </a:r>
            <a:r>
              <a:rPr lang="ru-RU" sz="1400" dirty="0" smtClean="0"/>
              <a:t> </a:t>
            </a:r>
            <a:r>
              <a:rPr lang="ru-RU" sz="1400" dirty="0" err="1" smtClean="0"/>
              <a:t>експериментальним</a:t>
            </a:r>
            <a:r>
              <a:rPr lang="ru-RU" sz="1400" dirty="0" smtClean="0"/>
              <a:t> шляхом </a:t>
            </a:r>
            <a:r>
              <a:rPr lang="ru-RU" sz="1400" dirty="0" err="1" smtClean="0"/>
              <a:t>перевірити</a:t>
            </a:r>
            <a:r>
              <a:rPr lang="ru-RU" sz="1400" dirty="0" smtClean="0"/>
              <a:t>, </a:t>
            </a:r>
            <a:r>
              <a:rPr lang="ru-RU" sz="1400" dirty="0" err="1" smtClean="0"/>
              <a:t>наскільки</a:t>
            </a:r>
            <a:r>
              <a:rPr lang="ru-RU" sz="1400" dirty="0" smtClean="0"/>
              <a:t> </a:t>
            </a:r>
            <a:r>
              <a:rPr lang="ru-RU" sz="1400" dirty="0" err="1" smtClean="0"/>
              <a:t>американський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фаст-фуд</a:t>
            </a:r>
            <a:r>
              <a:rPr lang="ru-RU" sz="1400" dirty="0" smtClean="0"/>
              <a:t> </a:t>
            </a:r>
            <a:r>
              <a:rPr lang="ru-RU" sz="1400" dirty="0" err="1" smtClean="0"/>
              <a:t>шкідливий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здоров’я</a:t>
            </a:r>
            <a:r>
              <a:rPr lang="ru-RU" sz="1400" dirty="0" smtClean="0"/>
              <a:t>. </a:t>
            </a:r>
            <a:r>
              <a:rPr lang="ru-RU" sz="1400" dirty="0" err="1" smtClean="0"/>
              <a:t>Протягом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місяця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три рази в день </a:t>
            </a:r>
            <a:r>
              <a:rPr lang="ru-RU" sz="1400" dirty="0" err="1" smtClean="0"/>
              <a:t>харчувався</a:t>
            </a:r>
            <a:r>
              <a:rPr lang="ru-RU" sz="1400" dirty="0" smtClean="0"/>
              <a:t> в «</a:t>
            </a:r>
            <a:r>
              <a:rPr lang="ru-RU" sz="1400" dirty="0" err="1" smtClean="0"/>
              <a:t>МакДональдс</a:t>
            </a:r>
            <a:r>
              <a:rPr lang="ru-RU" sz="1400" dirty="0" smtClean="0"/>
              <a:t>», </a:t>
            </a:r>
            <a:r>
              <a:rPr lang="ru-RU" sz="1400" dirty="0" err="1" smtClean="0"/>
              <a:t>причому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завжди</a:t>
            </a:r>
            <a:r>
              <a:rPr lang="ru-RU" sz="1400" dirty="0" smtClean="0"/>
              <a:t> брав </a:t>
            </a:r>
            <a:r>
              <a:rPr lang="ru-RU" sz="1400" dirty="0" err="1" smtClean="0"/>
              <a:t>подвійні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порції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так щедро </a:t>
            </a:r>
            <a:r>
              <a:rPr lang="ru-RU" sz="1400" dirty="0" err="1" smtClean="0"/>
              <a:t>пропонували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йому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співробітники</a:t>
            </a:r>
            <a:r>
              <a:rPr lang="ru-RU" sz="1400" dirty="0" smtClean="0"/>
              <a:t>. До </a:t>
            </a:r>
            <a:r>
              <a:rPr lang="ru-RU" sz="1400" dirty="0" err="1" smtClean="0"/>
              <a:t>кінця</a:t>
            </a:r>
            <a:r>
              <a:rPr lang="ru-RU" sz="1400" dirty="0" smtClean="0"/>
              <a:t> </a:t>
            </a:r>
            <a:r>
              <a:rPr lang="ru-RU" sz="1400" dirty="0" err="1" smtClean="0"/>
              <a:t>експерименту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набрав 12 </a:t>
            </a:r>
            <a:r>
              <a:rPr lang="ru-RU" sz="1400" dirty="0" err="1" smtClean="0"/>
              <a:t>кілограм</a:t>
            </a:r>
            <a:r>
              <a:rPr lang="ru-RU" sz="1400" dirty="0" smtClean="0"/>
              <a:t> </a:t>
            </a:r>
            <a:r>
              <a:rPr lang="ru-RU" sz="1400" dirty="0" err="1" smtClean="0"/>
              <a:t>зайвої</a:t>
            </a:r>
            <a:r>
              <a:rPr lang="ru-RU" sz="1400" dirty="0" smtClean="0"/>
              <a:t> ваги, </a:t>
            </a:r>
            <a:r>
              <a:rPr lang="ru-RU" sz="1400" dirty="0" err="1" smtClean="0"/>
              <a:t>дуже</a:t>
            </a:r>
            <a:r>
              <a:rPr lang="ru-RU" sz="1400" dirty="0" smtClean="0"/>
              <a:t> </a:t>
            </a:r>
            <a:r>
              <a:rPr lang="ru-RU" sz="1400" dirty="0" err="1" smtClean="0"/>
              <a:t>зіпсував</a:t>
            </a:r>
            <a:r>
              <a:rPr lang="ru-RU" sz="1400" dirty="0" smtClean="0"/>
              <a:t> </a:t>
            </a:r>
            <a:r>
              <a:rPr lang="ru-RU" sz="1400" dirty="0" err="1" smtClean="0"/>
              <a:t>печінку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заробив</a:t>
            </a:r>
            <a:r>
              <a:rPr lang="ru-RU" sz="1400" dirty="0" smtClean="0"/>
              <a:t> </a:t>
            </a:r>
            <a:r>
              <a:rPr lang="ru-RU" sz="1400" dirty="0" err="1" smtClean="0"/>
              <a:t>зниження</a:t>
            </a:r>
            <a:r>
              <a:rPr lang="ru-RU" sz="1400" dirty="0" smtClean="0"/>
              <a:t> сексуального </a:t>
            </a:r>
            <a:r>
              <a:rPr lang="ru-RU" sz="1400" dirty="0" err="1" smtClean="0"/>
              <a:t>бажання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підвищений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рівень</a:t>
            </a:r>
            <a:r>
              <a:rPr lang="ru-RU" sz="1400" dirty="0" smtClean="0"/>
              <a:t> холестерину в </a:t>
            </a:r>
            <a:r>
              <a:rPr lang="ru-RU" sz="1400" dirty="0" err="1" smtClean="0"/>
              <a:t>крові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5" name="Рисунок 4" descr="чсмчс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357562"/>
            <a:ext cx="4064338" cy="3238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Проблеми,що хвилюють багатьох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За </a:t>
            </a:r>
            <a:r>
              <a:rPr lang="ru-RU" sz="1400" dirty="0" err="1" smtClean="0"/>
              <a:t>даними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Всесвітньої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охорони</a:t>
            </a:r>
            <a:r>
              <a:rPr lang="ru-RU" sz="1400" dirty="0" smtClean="0"/>
              <a:t> </a:t>
            </a:r>
            <a:r>
              <a:rPr lang="ru-RU" sz="1400" dirty="0" err="1" smtClean="0"/>
              <a:t>здоров’я</a:t>
            </a:r>
            <a:r>
              <a:rPr lang="ru-RU" sz="1400" dirty="0" smtClean="0"/>
              <a:t>, </a:t>
            </a:r>
            <a:r>
              <a:rPr lang="ru-RU" sz="1400" dirty="0" err="1" smtClean="0"/>
              <a:t>майже</a:t>
            </a:r>
            <a:r>
              <a:rPr lang="ru-RU" sz="1400" dirty="0" smtClean="0"/>
              <a:t> 177 </a:t>
            </a:r>
            <a:r>
              <a:rPr lang="ru-RU" sz="1400" dirty="0" err="1" smtClean="0"/>
              <a:t>мільйонів</a:t>
            </a:r>
            <a:r>
              <a:rPr lang="ru-RU" sz="1400" dirty="0" smtClean="0"/>
              <a:t>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у </a:t>
            </a:r>
            <a:r>
              <a:rPr lang="ru-RU" sz="1400" dirty="0" err="1" smtClean="0"/>
              <a:t>світі</a:t>
            </a:r>
            <a:r>
              <a:rPr lang="ru-RU" sz="1400" dirty="0" smtClean="0"/>
              <a:t> </a:t>
            </a:r>
            <a:r>
              <a:rPr lang="ru-RU" sz="1400" dirty="0" err="1" smtClean="0"/>
              <a:t>страждають</a:t>
            </a:r>
            <a:r>
              <a:rPr lang="ru-RU" sz="1400" dirty="0" smtClean="0"/>
              <a:t> на </a:t>
            </a:r>
            <a:r>
              <a:rPr lang="ru-RU" sz="1400" dirty="0" err="1" smtClean="0"/>
              <a:t>захворювання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так </a:t>
            </a:r>
            <a:r>
              <a:rPr lang="ru-RU" sz="1400" dirty="0" err="1" smtClean="0"/>
              <a:t>чи</a:t>
            </a:r>
            <a:r>
              <a:rPr lang="ru-RU" sz="1400" dirty="0" smtClean="0"/>
              <a:t> </a:t>
            </a:r>
            <a:r>
              <a:rPr lang="ru-RU" sz="1400" dirty="0" err="1" smtClean="0"/>
              <a:t>інакше</a:t>
            </a:r>
            <a:r>
              <a:rPr lang="ru-RU" sz="1400" dirty="0" smtClean="0"/>
              <a:t> </a:t>
            </a:r>
            <a:r>
              <a:rPr lang="ru-RU" sz="1400" dirty="0" err="1" smtClean="0"/>
              <a:t>пов’язані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надлишковою</a:t>
            </a:r>
            <a:r>
              <a:rPr lang="ru-RU" sz="1400" dirty="0" smtClean="0"/>
              <a:t> вагою. </a:t>
            </a:r>
            <a:r>
              <a:rPr lang="ru-RU" sz="1400" dirty="0" err="1" smtClean="0"/>
              <a:t>Всесвітня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організація</a:t>
            </a:r>
            <a:r>
              <a:rPr lang="ru-RU" sz="1400" dirty="0" smtClean="0"/>
              <a:t> </a:t>
            </a:r>
            <a:r>
              <a:rPr lang="ru-RU" sz="1400" dirty="0" err="1" smtClean="0"/>
              <a:t>охорони</a:t>
            </a:r>
            <a:r>
              <a:rPr lang="ru-RU" sz="1400" dirty="0" smtClean="0"/>
              <a:t> </a:t>
            </a:r>
            <a:r>
              <a:rPr lang="ru-RU" sz="1400" dirty="0" err="1" smtClean="0"/>
              <a:t>здоров’я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прогнозує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до 2015 року </a:t>
            </a:r>
            <a:r>
              <a:rPr lang="ru-RU" sz="1400" dirty="0" err="1" smtClean="0"/>
              <a:t>з</a:t>
            </a:r>
            <a:r>
              <a:rPr lang="ru-RU" sz="1400" dirty="0" smtClean="0"/>
              <a:t> проблемою </a:t>
            </a:r>
            <a:r>
              <a:rPr lang="ru-RU" sz="1400" dirty="0" err="1" smtClean="0"/>
              <a:t>ожиріння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стикнуться</a:t>
            </a:r>
            <a:r>
              <a:rPr lang="ru-RU" sz="1400" dirty="0" smtClean="0"/>
              <a:t> 2,3 </a:t>
            </a:r>
            <a:r>
              <a:rPr lang="ru-RU" sz="1400" dirty="0" err="1" smtClean="0"/>
              <a:t>мільярда</a:t>
            </a:r>
            <a:r>
              <a:rPr lang="ru-RU" sz="1400" dirty="0" smtClean="0"/>
              <a:t> людей, старших 15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smtClean="0"/>
              <a:t>Не </a:t>
            </a:r>
            <a:r>
              <a:rPr lang="ru-RU" sz="1400" dirty="0" err="1" smtClean="0"/>
              <a:t>існує</a:t>
            </a:r>
            <a:r>
              <a:rPr lang="ru-RU" sz="1400" dirty="0" smtClean="0"/>
              <a:t> </a:t>
            </a:r>
            <a:r>
              <a:rPr lang="ru-RU" sz="1400" dirty="0" err="1" smtClean="0"/>
              <a:t>захворювання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гірше</a:t>
            </a:r>
            <a:r>
              <a:rPr lang="ru-RU" sz="1400" dirty="0" smtClean="0"/>
              <a:t>, </a:t>
            </a:r>
            <a:r>
              <a:rPr lang="ru-RU" sz="1400" dirty="0" err="1" smtClean="0"/>
              <a:t>ніж</a:t>
            </a:r>
            <a:r>
              <a:rPr lang="ru-RU" sz="1400" dirty="0" smtClean="0"/>
              <a:t> </a:t>
            </a:r>
            <a:r>
              <a:rPr lang="ru-RU" sz="1400" dirty="0" err="1" smtClean="0"/>
              <a:t>ожиріння</a:t>
            </a:r>
            <a:r>
              <a:rPr lang="ru-RU" sz="1400" dirty="0" smtClean="0"/>
              <a:t>, а </a:t>
            </a:r>
            <a:r>
              <a:rPr lang="ru-RU" sz="1400" dirty="0" err="1" smtClean="0"/>
              <a:t>надмірне</a:t>
            </a:r>
            <a:r>
              <a:rPr lang="ru-RU" sz="1400" dirty="0" smtClean="0"/>
              <a:t> </a:t>
            </a:r>
            <a:r>
              <a:rPr lang="ru-RU" sz="1400" dirty="0" err="1" smtClean="0"/>
              <a:t>споживання</a:t>
            </a:r>
            <a:r>
              <a:rPr lang="ru-RU" sz="1400" dirty="0" smtClean="0"/>
              <a:t> жиру </a:t>
            </a:r>
            <a:r>
              <a:rPr lang="ru-RU" sz="1400" dirty="0" err="1" smtClean="0"/>
              <a:t>призводить</a:t>
            </a:r>
            <a:r>
              <a:rPr lang="ru-RU" sz="1400" dirty="0" smtClean="0"/>
              <a:t> </a:t>
            </a:r>
            <a:r>
              <a:rPr lang="ru-RU" sz="1400" dirty="0" err="1" smtClean="0"/>
              <a:t>саме</a:t>
            </a:r>
            <a:r>
              <a:rPr lang="ru-RU" sz="1400" dirty="0" smtClean="0"/>
              <a:t> до </a:t>
            </a:r>
            <a:r>
              <a:rPr lang="ru-RU" sz="1400" dirty="0" err="1" smtClean="0"/>
              <a:t>цього</a:t>
            </a:r>
            <a:r>
              <a:rPr lang="ru-RU" sz="1400" dirty="0" smtClean="0"/>
              <a:t>. </a:t>
            </a:r>
            <a:r>
              <a:rPr lang="ru-RU" sz="1400" dirty="0" err="1" smtClean="0"/>
              <a:t>Якщо</a:t>
            </a:r>
            <a:r>
              <a:rPr lang="ru-RU" sz="1400" dirty="0" smtClean="0"/>
              <a:t> у вас </a:t>
            </a:r>
            <a:r>
              <a:rPr lang="ru-RU" sz="1400" dirty="0" err="1" smtClean="0"/>
              <a:t>з'явилося</a:t>
            </a:r>
            <a:r>
              <a:rPr lang="ru-RU" sz="1400" dirty="0" smtClean="0"/>
              <a:t> </a:t>
            </a:r>
            <a:r>
              <a:rPr lang="ru-RU" sz="1400" dirty="0" err="1" smtClean="0"/>
              <a:t>ожиріння</a:t>
            </a:r>
            <a:r>
              <a:rPr lang="ru-RU" sz="1400" dirty="0" smtClean="0"/>
              <a:t> – </a:t>
            </a:r>
            <a:r>
              <a:rPr lang="ru-RU" sz="1400" dirty="0" err="1" smtClean="0"/>
              <a:t>це</a:t>
            </a:r>
            <a:r>
              <a:rPr lang="ru-RU" sz="1400" dirty="0" smtClean="0"/>
              <a:t> значить,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попереду</a:t>
            </a:r>
            <a:r>
              <a:rPr lang="ru-RU" sz="1400" dirty="0" smtClean="0"/>
              <a:t> вас </a:t>
            </a:r>
            <a:r>
              <a:rPr lang="ru-RU" sz="1400" dirty="0" err="1" smtClean="0"/>
              <a:t>може</a:t>
            </a:r>
            <a:r>
              <a:rPr lang="ru-RU" sz="1400" dirty="0" smtClean="0"/>
              <a:t> </a:t>
            </a:r>
            <a:r>
              <a:rPr lang="ru-RU" sz="1400" dirty="0" err="1" smtClean="0"/>
              <a:t>чекати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варикозне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розширення</a:t>
            </a:r>
            <a:r>
              <a:rPr lang="ru-RU" sz="1400" dirty="0" smtClean="0"/>
              <a:t> вен, </a:t>
            </a:r>
            <a:r>
              <a:rPr lang="ru-RU" sz="1400" dirty="0" err="1" smtClean="0"/>
              <a:t>гіпертонія</a:t>
            </a:r>
            <a:r>
              <a:rPr lang="ru-RU" sz="1400" dirty="0" smtClean="0"/>
              <a:t>, </a:t>
            </a:r>
            <a:r>
              <a:rPr lang="ru-RU" sz="1400" dirty="0" err="1" smtClean="0"/>
              <a:t>діабет</a:t>
            </a:r>
            <a:r>
              <a:rPr lang="ru-RU" sz="1400" dirty="0" smtClean="0"/>
              <a:t>, холецистит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суглобові</a:t>
            </a:r>
            <a:r>
              <a:rPr lang="ru-RU" sz="1400" dirty="0" smtClean="0"/>
              <a:t> </a:t>
            </a:r>
            <a:r>
              <a:rPr lang="ru-RU" sz="1400" dirty="0" err="1" smtClean="0"/>
              <a:t>захворювання</a:t>
            </a:r>
            <a:r>
              <a:rPr lang="ru-RU" sz="1400" dirty="0" smtClean="0"/>
              <a:t> …</a:t>
            </a:r>
            <a:endParaRPr lang="ru-RU" sz="1400" dirty="0"/>
          </a:p>
        </p:txBody>
      </p:sp>
      <p:pic>
        <p:nvPicPr>
          <p:cNvPr id="5" name="Рисунок 4" descr="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306092"/>
            <a:ext cx="3786214" cy="2551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/>
          <a:lstStyle/>
          <a:p>
            <a:r>
              <a:rPr lang="uk-UA" dirty="0" smtClean="0"/>
              <a:t>     </a:t>
            </a:r>
            <a:r>
              <a:rPr lang="uk-UA" b="1" i="1" dirty="0" smtClean="0"/>
              <a:t>То як з цим боротися?</a:t>
            </a:r>
            <a:endParaRPr lang="ru-RU" b="1" i="1" dirty="0"/>
          </a:p>
        </p:txBody>
      </p:sp>
      <p:pic>
        <p:nvPicPr>
          <p:cNvPr id="4" name="Содержимое 3" descr="135676_shutterstock_674187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4000504"/>
            <a:ext cx="3418034" cy="2714644"/>
          </a:xfrm>
        </p:spPr>
      </p:pic>
      <p:pic>
        <p:nvPicPr>
          <p:cNvPr id="5" name="Рисунок 4" descr="fyken6j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428736"/>
            <a:ext cx="3405211" cy="2500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1500174"/>
            <a:ext cx="45005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харчується</a:t>
            </a:r>
            <a:r>
              <a:rPr lang="ru-RU" dirty="0" smtClean="0"/>
              <a:t> </a:t>
            </a:r>
            <a:r>
              <a:rPr lang="ru-RU" dirty="0" err="1" smtClean="0"/>
              <a:t>більш-менш</a:t>
            </a:r>
            <a:r>
              <a:rPr lang="ru-RU" dirty="0" smtClean="0"/>
              <a:t> правильно,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зберігає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. </a:t>
            </a:r>
            <a:r>
              <a:rPr lang="ru-RU" dirty="0" err="1" smtClean="0"/>
              <a:t>Необов'язково</a:t>
            </a:r>
            <a:r>
              <a:rPr lang="ru-RU" dirty="0" smtClean="0"/>
              <a:t> фанатично </a:t>
            </a:r>
            <a:r>
              <a:rPr lang="ru-RU" dirty="0" err="1" smtClean="0"/>
              <a:t>дотримуватися</a:t>
            </a:r>
            <a:r>
              <a:rPr lang="ru-RU" dirty="0" smtClean="0"/>
              <a:t> </a:t>
            </a:r>
            <a:r>
              <a:rPr lang="ru-RU" dirty="0" err="1" smtClean="0"/>
              <a:t>принципів</a:t>
            </a:r>
            <a:r>
              <a:rPr lang="ru-RU" dirty="0" smtClean="0"/>
              <a:t> ЗСЖ,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споживати</a:t>
            </a:r>
            <a:r>
              <a:rPr lang="ru-RU" dirty="0" smtClean="0"/>
              <a:t> </a:t>
            </a:r>
            <a:r>
              <a:rPr lang="ru-RU" dirty="0" err="1" smtClean="0"/>
              <a:t>натуральні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без добавок, </a:t>
            </a:r>
            <a:r>
              <a:rPr lang="ru-RU" dirty="0" err="1" smtClean="0"/>
              <a:t>соусів</a:t>
            </a:r>
            <a:r>
              <a:rPr lang="ru-RU" dirty="0" smtClean="0"/>
              <a:t>, </a:t>
            </a:r>
            <a:r>
              <a:rPr lang="ru-RU" dirty="0" err="1" smtClean="0"/>
              <a:t>хімії</a:t>
            </a:r>
            <a:r>
              <a:rPr lang="ru-RU" dirty="0" smtClean="0"/>
              <a:t>, </a:t>
            </a:r>
            <a:r>
              <a:rPr lang="ru-RU" dirty="0" err="1" smtClean="0"/>
              <a:t>ніяких</a:t>
            </a:r>
            <a:r>
              <a:rPr lang="ru-RU" dirty="0" smtClean="0"/>
              <a:t> </a:t>
            </a:r>
            <a:r>
              <a:rPr lang="ru-RU" dirty="0" err="1" smtClean="0"/>
              <a:t>бистропаков</a:t>
            </a:r>
            <a:r>
              <a:rPr lang="ru-RU" dirty="0" smtClean="0"/>
              <a:t>. Каша повинна бути кашею, а не </a:t>
            </a:r>
            <a:r>
              <a:rPr lang="ru-RU" dirty="0" err="1" smtClean="0"/>
              <a:t>пластівцями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хімією</a:t>
            </a:r>
            <a:r>
              <a:rPr lang="ru-RU" dirty="0" smtClean="0"/>
              <a:t>, </a:t>
            </a:r>
            <a:r>
              <a:rPr lang="ru-RU" dirty="0" err="1" smtClean="0"/>
              <a:t>овочі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овочами</a:t>
            </a:r>
            <a:r>
              <a:rPr lang="ru-RU" dirty="0" smtClean="0"/>
              <a:t>, </a:t>
            </a:r>
            <a:r>
              <a:rPr lang="ru-RU" dirty="0" err="1" smtClean="0"/>
              <a:t>м'ясо</a:t>
            </a:r>
            <a:r>
              <a:rPr lang="ru-RU" dirty="0" smtClean="0"/>
              <a:t> - </a:t>
            </a:r>
            <a:r>
              <a:rPr lang="ru-RU" dirty="0" err="1" smtClean="0"/>
              <a:t>м'ясом</a:t>
            </a:r>
            <a:r>
              <a:rPr lang="ru-RU" dirty="0" smtClean="0"/>
              <a:t>, </a:t>
            </a:r>
            <a:r>
              <a:rPr lang="ru-RU" dirty="0" err="1" smtClean="0"/>
              <a:t>фрукти</a:t>
            </a:r>
            <a:r>
              <a:rPr lang="ru-RU" dirty="0" smtClean="0"/>
              <a:t> - фруктами, а не </a:t>
            </a:r>
            <a:r>
              <a:rPr lang="ru-RU" dirty="0" err="1" smtClean="0"/>
              <a:t>пакетірованих</a:t>
            </a:r>
            <a:r>
              <a:rPr lang="ru-RU" dirty="0" smtClean="0"/>
              <a:t> соками, </a:t>
            </a:r>
            <a:r>
              <a:rPr lang="ru-RU" dirty="0" err="1" smtClean="0"/>
              <a:t>аптечними</a:t>
            </a:r>
            <a:r>
              <a:rPr lang="ru-RU" dirty="0" smtClean="0"/>
              <a:t> </a:t>
            </a:r>
            <a:r>
              <a:rPr lang="ru-RU" dirty="0" err="1" smtClean="0"/>
              <a:t>вітамінами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мармеладом.</a:t>
            </a:r>
            <a:endParaRPr lang="ru-RU" dirty="0"/>
          </a:p>
        </p:txBody>
      </p:sp>
      <p:pic>
        <p:nvPicPr>
          <p:cNvPr id="8" name="Рисунок 7" descr="imagesрр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4929198"/>
            <a:ext cx="2438400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Топ-9 корисних продуктів</a:t>
            </a:r>
            <a:endParaRPr lang="ru-RU" dirty="0"/>
          </a:p>
        </p:txBody>
      </p:sp>
      <p:pic>
        <p:nvPicPr>
          <p:cNvPr id="4" name="Содержимое 3" descr="1_svekl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3240" y="785794"/>
            <a:ext cx="1500198" cy="1214446"/>
          </a:xfrm>
        </p:spPr>
      </p:pic>
      <p:sp>
        <p:nvSpPr>
          <p:cNvPr id="5" name="TextBox 4"/>
          <p:cNvSpPr txBox="1"/>
          <p:nvPr/>
        </p:nvSpPr>
        <p:spPr>
          <a:xfrm>
            <a:off x="0" y="1502688"/>
            <a:ext cx="87154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2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3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4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5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6" name="Рисунок 5" descr="2_kapus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285992"/>
            <a:ext cx="1357322" cy="938214"/>
          </a:xfrm>
          <a:prstGeom prst="rect">
            <a:avLst/>
          </a:prstGeom>
        </p:spPr>
      </p:pic>
      <p:pic>
        <p:nvPicPr>
          <p:cNvPr id="7" name="Рисунок 6" descr="3_mangol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500438"/>
            <a:ext cx="1385171" cy="928694"/>
          </a:xfrm>
          <a:prstGeom prst="rect">
            <a:avLst/>
          </a:prstGeom>
        </p:spPr>
      </p:pic>
      <p:pic>
        <p:nvPicPr>
          <p:cNvPr id="8" name="Рисунок 7" descr="4(8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714884"/>
            <a:ext cx="1428760" cy="951264"/>
          </a:xfrm>
          <a:prstGeom prst="rect">
            <a:avLst/>
          </a:prstGeom>
        </p:spPr>
      </p:pic>
      <p:pic>
        <p:nvPicPr>
          <p:cNvPr id="9" name="Рисунок 8" descr="5_Pomegranate02_edi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5715016"/>
            <a:ext cx="1428760" cy="9644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3174" y="114298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1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143372" y="2500306"/>
            <a:ext cx="17859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7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8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9</a:t>
            </a:r>
            <a:endParaRPr lang="ru-RU" dirty="0"/>
          </a:p>
        </p:txBody>
      </p:sp>
      <p:pic>
        <p:nvPicPr>
          <p:cNvPr id="12" name="Рисунок 11" descr="6_Dried_Plum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876" y="2285992"/>
            <a:ext cx="1428760" cy="1057444"/>
          </a:xfrm>
          <a:prstGeom prst="rect">
            <a:avLst/>
          </a:prstGeom>
        </p:spPr>
      </p:pic>
      <p:pic>
        <p:nvPicPr>
          <p:cNvPr id="13" name="Рисунок 12" descr="7(6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6314" y="3500438"/>
            <a:ext cx="1428760" cy="928694"/>
          </a:xfrm>
          <a:prstGeom prst="rect">
            <a:avLst/>
          </a:prstGeom>
        </p:spPr>
      </p:pic>
      <p:pic>
        <p:nvPicPr>
          <p:cNvPr id="14" name="Рисунок 13" descr="9_turmeric-root185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6314" y="4714884"/>
            <a:ext cx="1428760" cy="857256"/>
          </a:xfrm>
          <a:prstGeom prst="rect">
            <a:avLst/>
          </a:prstGeom>
        </p:spPr>
      </p:pic>
      <p:pic>
        <p:nvPicPr>
          <p:cNvPr id="15" name="Рисунок 14" descr="10(57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6314" y="5786454"/>
            <a:ext cx="1466849" cy="8572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14876" y="1071546"/>
            <a:ext cx="21431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Буряк - </a:t>
            </a:r>
            <a:r>
              <a:rPr lang="ru-RU" sz="1100" dirty="0" err="1" smtClean="0"/>
              <a:t>дуже</a:t>
            </a:r>
            <a:r>
              <a:rPr lang="ru-RU" sz="1100" dirty="0" smtClean="0"/>
              <a:t> </a:t>
            </a:r>
            <a:r>
              <a:rPr lang="ru-RU" sz="1100" dirty="0" err="1" smtClean="0"/>
              <a:t>корисний</a:t>
            </a:r>
            <a:r>
              <a:rPr lang="ru-RU" sz="1100" dirty="0" smtClean="0"/>
              <a:t> </a:t>
            </a:r>
            <a:r>
              <a:rPr lang="ru-RU" sz="1100" dirty="0" err="1" smtClean="0"/>
              <a:t>овоч</a:t>
            </a:r>
            <a:r>
              <a:rPr lang="ru-RU" sz="1100" dirty="0" smtClean="0"/>
              <a:t>, </a:t>
            </a:r>
            <a:r>
              <a:rPr lang="ru-RU" sz="1100" dirty="0" err="1" smtClean="0"/>
              <a:t>який</a:t>
            </a:r>
            <a:r>
              <a:rPr lang="ru-RU" sz="1100" dirty="0" smtClean="0"/>
              <a:t> </a:t>
            </a:r>
            <a:r>
              <a:rPr lang="ru-RU" sz="1100" dirty="0" err="1" smtClean="0"/>
              <a:t>містить</a:t>
            </a:r>
            <a:r>
              <a:rPr lang="ru-RU" sz="1100" dirty="0" smtClean="0"/>
              <a:t> </a:t>
            </a:r>
            <a:r>
              <a:rPr lang="ru-RU" sz="1100" dirty="0" err="1" smtClean="0"/>
              <a:t>багато</a:t>
            </a:r>
            <a:r>
              <a:rPr lang="ru-RU" sz="1100" dirty="0" smtClean="0"/>
              <a:t> </a:t>
            </a:r>
            <a:r>
              <a:rPr lang="ru-RU" sz="1100" dirty="0" err="1" smtClean="0"/>
              <a:t>вітамінів</a:t>
            </a:r>
            <a:r>
              <a:rPr lang="ru-RU" sz="1100" dirty="0" smtClean="0"/>
              <a:t> та </a:t>
            </a:r>
            <a:r>
              <a:rPr lang="ru-RU" sz="1100" dirty="0" err="1" smtClean="0"/>
              <a:t>мікроелементів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1643042" y="2285992"/>
            <a:ext cx="250033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r>
              <a:rPr lang="ru-RU" sz="1100" dirty="0" smtClean="0"/>
              <a:t>Мангольд: </a:t>
            </a:r>
            <a:r>
              <a:rPr lang="ru-RU" sz="1100" dirty="0" err="1" smtClean="0"/>
              <a:t>довге</a:t>
            </a:r>
            <a:r>
              <a:rPr lang="ru-RU" sz="1100" dirty="0" smtClean="0"/>
              <a:t> </a:t>
            </a:r>
            <a:r>
              <a:rPr lang="ru-RU" sz="1100" dirty="0" err="1" smtClean="0"/>
              <a:t>листя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стебла мангольда </a:t>
            </a:r>
            <a:r>
              <a:rPr lang="ru-RU" sz="1100" dirty="0" err="1" smtClean="0"/>
              <a:t>містять</a:t>
            </a:r>
            <a:r>
              <a:rPr lang="ru-RU" sz="1100" dirty="0" smtClean="0"/>
              <a:t> </a:t>
            </a:r>
            <a:r>
              <a:rPr lang="ru-RU" sz="1100" dirty="0" err="1" smtClean="0"/>
              <a:t>багато</a:t>
            </a:r>
            <a:r>
              <a:rPr lang="ru-RU" sz="1100" dirty="0" smtClean="0"/>
              <a:t> </a:t>
            </a:r>
            <a:r>
              <a:rPr lang="ru-RU" sz="1100" dirty="0" err="1" smtClean="0"/>
              <a:t>вітамінів</a:t>
            </a:r>
            <a:r>
              <a:rPr lang="ru-RU" sz="1100" dirty="0" smtClean="0"/>
              <a:t> К, А, Е, а </a:t>
            </a:r>
            <a:r>
              <a:rPr lang="ru-RU" sz="1100" dirty="0" err="1" smtClean="0"/>
              <a:t>також</a:t>
            </a:r>
            <a:r>
              <a:rPr lang="ru-RU" sz="1100" dirty="0" smtClean="0"/>
              <a:t> </a:t>
            </a:r>
            <a:r>
              <a:rPr lang="ru-RU" sz="1100" dirty="0" err="1" smtClean="0"/>
              <a:t>натрій</a:t>
            </a:r>
            <a:r>
              <a:rPr lang="ru-RU" sz="1100" dirty="0" smtClean="0"/>
              <a:t>, </a:t>
            </a:r>
            <a:r>
              <a:rPr lang="ru-RU" sz="1100" dirty="0" err="1" smtClean="0"/>
              <a:t>магній</a:t>
            </a:r>
            <a:r>
              <a:rPr lang="ru-RU" sz="1100" dirty="0" smtClean="0"/>
              <a:t> </a:t>
            </a:r>
            <a:r>
              <a:rPr lang="ru-RU" sz="1100" dirty="0" err="1" smtClean="0"/>
              <a:t>калій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1571604" y="2357430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Капуста: </a:t>
            </a:r>
            <a:r>
              <a:rPr lang="ru-RU" sz="1100" dirty="0" err="1" smtClean="0"/>
              <a:t>овоч</a:t>
            </a:r>
            <a:r>
              <a:rPr lang="ru-RU" sz="1100" dirty="0" smtClean="0"/>
              <a:t> </a:t>
            </a:r>
            <a:r>
              <a:rPr lang="ru-RU" sz="1100" dirty="0" err="1" smtClean="0"/>
              <a:t>містить</a:t>
            </a:r>
            <a:r>
              <a:rPr lang="ru-RU" sz="1100" dirty="0" smtClean="0"/>
              <a:t> </a:t>
            </a:r>
            <a:r>
              <a:rPr lang="ru-RU" sz="1100" dirty="0" err="1" smtClean="0"/>
              <a:t>мікроелементи</a:t>
            </a:r>
            <a:r>
              <a:rPr lang="ru-RU" sz="1100" dirty="0" smtClean="0"/>
              <a:t>, </a:t>
            </a:r>
            <a:r>
              <a:rPr lang="ru-RU" sz="1100" dirty="0" err="1" smtClean="0"/>
              <a:t>корисні</a:t>
            </a:r>
            <a:r>
              <a:rPr lang="ru-RU" sz="1100" dirty="0" smtClean="0"/>
              <a:t> для людей, </a:t>
            </a:r>
            <a:r>
              <a:rPr lang="ru-RU" sz="1100" dirty="0" err="1" smtClean="0"/>
              <a:t>хворих</a:t>
            </a:r>
            <a:r>
              <a:rPr lang="ru-RU" sz="1100" dirty="0" smtClean="0"/>
              <a:t> на рак, та </a:t>
            </a:r>
            <a:r>
              <a:rPr lang="ru-RU" sz="1100" dirty="0" err="1" smtClean="0"/>
              <a:t>й</a:t>
            </a:r>
            <a:r>
              <a:rPr lang="ru-RU" sz="1100" dirty="0" smtClean="0"/>
              <a:t> </a:t>
            </a:r>
            <a:r>
              <a:rPr lang="ru-RU" sz="1100" dirty="0" err="1" smtClean="0"/>
              <a:t>здоровим</a:t>
            </a:r>
            <a:r>
              <a:rPr lang="ru-RU" sz="1100" dirty="0" smtClean="0"/>
              <a:t> не </a:t>
            </a:r>
            <a:r>
              <a:rPr lang="ru-RU" sz="1100" dirty="0" err="1" smtClean="0"/>
              <a:t>завадять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643042" y="4714884"/>
            <a:ext cx="21431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/>
              <a:t>Кориця</a:t>
            </a:r>
            <a:r>
              <a:rPr lang="ru-RU" sz="1100" dirty="0" smtClean="0"/>
              <a:t>: </a:t>
            </a:r>
            <a:r>
              <a:rPr lang="ru-RU" sz="1100" dirty="0" err="1" smtClean="0"/>
              <a:t>має</a:t>
            </a:r>
            <a:r>
              <a:rPr lang="ru-RU" sz="1100" dirty="0" smtClean="0"/>
              <a:t> </a:t>
            </a:r>
            <a:r>
              <a:rPr lang="ru-RU" sz="1100" dirty="0" err="1" smtClean="0"/>
              <a:t>високі</a:t>
            </a:r>
            <a:r>
              <a:rPr lang="ru-RU" sz="1100" dirty="0" smtClean="0"/>
              <a:t> </a:t>
            </a:r>
            <a:r>
              <a:rPr lang="ru-RU" sz="1100" dirty="0" err="1" smtClean="0"/>
              <a:t>антимікробні</a:t>
            </a:r>
            <a:r>
              <a:rPr lang="ru-RU" sz="1100" dirty="0" smtClean="0"/>
              <a:t> та </a:t>
            </a:r>
            <a:r>
              <a:rPr lang="ru-RU" sz="1100" dirty="0" err="1" smtClean="0"/>
              <a:t>антиоксидантні</a:t>
            </a:r>
            <a:r>
              <a:rPr lang="ru-RU" sz="1100" dirty="0" smtClean="0"/>
              <a:t> </a:t>
            </a:r>
            <a:r>
              <a:rPr lang="ru-RU" sz="1100" dirty="0" err="1" smtClean="0"/>
              <a:t>властивості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1643042" y="5786454"/>
            <a:ext cx="178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/>
              <a:t>Гранатовий</a:t>
            </a:r>
            <a:r>
              <a:rPr lang="ru-RU" sz="1100" dirty="0" smtClean="0"/>
              <a:t> </a:t>
            </a:r>
            <a:r>
              <a:rPr lang="ru-RU" sz="1100" dirty="0" err="1" smtClean="0"/>
              <a:t>сік</a:t>
            </a:r>
            <a:r>
              <a:rPr lang="ru-RU" sz="1100" dirty="0" smtClean="0"/>
              <a:t>: </a:t>
            </a:r>
            <a:r>
              <a:rPr lang="ru-RU" sz="1100" dirty="0" err="1" smtClean="0"/>
              <a:t>гранатовий</a:t>
            </a:r>
            <a:r>
              <a:rPr lang="ru-RU" sz="1100" dirty="0" smtClean="0"/>
              <a:t> </a:t>
            </a:r>
            <a:r>
              <a:rPr lang="ru-RU" sz="1100" dirty="0" err="1" smtClean="0"/>
              <a:t>сік</a:t>
            </a:r>
            <a:r>
              <a:rPr lang="ru-RU" sz="1100" dirty="0" smtClean="0"/>
              <a:t> </a:t>
            </a:r>
            <a:r>
              <a:rPr lang="ru-RU" sz="1100" dirty="0" err="1" smtClean="0"/>
              <a:t>знижує</a:t>
            </a:r>
            <a:r>
              <a:rPr lang="ru-RU" sz="1100" dirty="0" smtClean="0"/>
              <a:t> </a:t>
            </a:r>
            <a:r>
              <a:rPr lang="ru-RU" sz="1100" dirty="0" err="1" smtClean="0"/>
              <a:t>тиск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є</a:t>
            </a:r>
            <a:r>
              <a:rPr lang="ru-RU" sz="1100" dirty="0" smtClean="0"/>
              <a:t> хорошим антиоксидантом.</a:t>
            </a:r>
            <a:endParaRPr lang="ru-RU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6215074" y="2428868"/>
            <a:ext cx="2286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/>
              <a:t>Чорнослив</a:t>
            </a:r>
            <a:r>
              <a:rPr lang="ru-RU" sz="1100" dirty="0" smtClean="0"/>
              <a:t>: </a:t>
            </a:r>
            <a:r>
              <a:rPr lang="ru-RU" sz="1100" dirty="0" err="1" smtClean="0"/>
              <a:t>вітаміни</a:t>
            </a:r>
            <a:r>
              <a:rPr lang="ru-RU" sz="1100" dirty="0" smtClean="0"/>
              <a:t> добре </a:t>
            </a:r>
            <a:r>
              <a:rPr lang="ru-RU" sz="1100" dirty="0" err="1" smtClean="0"/>
              <a:t>зберігаються</a:t>
            </a:r>
            <a:r>
              <a:rPr lang="ru-RU" sz="1100" dirty="0" smtClean="0"/>
              <a:t> у сухофруктах.</a:t>
            </a:r>
            <a:endParaRPr lang="ru-RU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6143636" y="3500438"/>
            <a:ext cx="23574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Гарбузове </a:t>
            </a:r>
            <a:r>
              <a:rPr lang="ru-RU" sz="1100" dirty="0" err="1" smtClean="0"/>
              <a:t>насіння</a:t>
            </a:r>
            <a:r>
              <a:rPr lang="ru-RU" sz="1100" dirty="0" smtClean="0"/>
              <a:t>: </a:t>
            </a:r>
            <a:r>
              <a:rPr lang="ru-RU" sz="1100" dirty="0" err="1" smtClean="0"/>
              <a:t>найпоживніша</a:t>
            </a:r>
            <a:r>
              <a:rPr lang="ru-RU" sz="1100" dirty="0" smtClean="0"/>
              <a:t> </a:t>
            </a:r>
            <a:r>
              <a:rPr lang="ru-RU" sz="1100" dirty="0" err="1" smtClean="0"/>
              <a:t>частина</a:t>
            </a:r>
            <a:r>
              <a:rPr lang="ru-RU" sz="1100" dirty="0" smtClean="0"/>
              <a:t> </a:t>
            </a:r>
            <a:r>
              <a:rPr lang="ru-RU" sz="1100" dirty="0" err="1" smtClean="0"/>
              <a:t>гарбуза</a:t>
            </a:r>
            <a:r>
              <a:rPr lang="ru-RU" sz="1100" dirty="0" smtClean="0"/>
              <a:t>, яка </a:t>
            </a:r>
            <a:r>
              <a:rPr lang="ru-RU" sz="1100" dirty="0" err="1" smtClean="0"/>
              <a:t>містить</a:t>
            </a:r>
            <a:r>
              <a:rPr lang="ru-RU" sz="1100" dirty="0" smtClean="0"/>
              <a:t> </a:t>
            </a:r>
            <a:r>
              <a:rPr lang="ru-RU" sz="1100" dirty="0" err="1" smtClean="0"/>
              <a:t>магній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6143636" y="4714884"/>
            <a:ext cx="20717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Куркума: «</a:t>
            </a:r>
            <a:r>
              <a:rPr lang="ru-RU" sz="1100" dirty="0" err="1" smtClean="0"/>
              <a:t>суперзірка</a:t>
            </a:r>
            <a:r>
              <a:rPr lang="ru-RU" sz="1100" dirty="0" smtClean="0"/>
              <a:t>» </a:t>
            </a:r>
            <a:r>
              <a:rPr lang="ru-RU" sz="1100" dirty="0" err="1" smtClean="0"/>
              <a:t>спецій</a:t>
            </a:r>
            <a:r>
              <a:rPr lang="ru-RU" sz="1100" dirty="0" smtClean="0"/>
              <a:t> </a:t>
            </a:r>
            <a:r>
              <a:rPr lang="ru-RU" sz="1100" dirty="0" err="1" smtClean="0"/>
              <a:t>має</a:t>
            </a:r>
            <a:r>
              <a:rPr lang="ru-RU" sz="1100" dirty="0" smtClean="0"/>
              <a:t> </a:t>
            </a:r>
            <a:r>
              <a:rPr lang="ru-RU" sz="1100" dirty="0" err="1" smtClean="0"/>
              <a:t>протиракові</a:t>
            </a:r>
            <a:r>
              <a:rPr lang="ru-RU" sz="1100" dirty="0" smtClean="0"/>
              <a:t> </a:t>
            </a:r>
            <a:r>
              <a:rPr lang="ru-RU" sz="1100" dirty="0" err="1" smtClean="0"/>
              <a:t>властивості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6215074" y="5786454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Заморожена </a:t>
            </a:r>
            <a:r>
              <a:rPr lang="ru-RU" sz="1100" dirty="0" err="1" smtClean="0"/>
              <a:t>чорниця</a:t>
            </a:r>
            <a:r>
              <a:rPr lang="ru-RU" sz="1100" dirty="0"/>
              <a:t>.</a:t>
            </a:r>
            <a:r>
              <a:rPr lang="ru-RU" sz="1100" dirty="0" smtClean="0"/>
              <a:t> </a:t>
            </a:r>
            <a:r>
              <a:rPr lang="ru-RU" sz="1100" dirty="0" err="1" smtClean="0"/>
              <a:t>Її</a:t>
            </a:r>
            <a:r>
              <a:rPr lang="ru-RU" sz="1100" dirty="0" smtClean="0"/>
              <a:t> </a:t>
            </a:r>
            <a:r>
              <a:rPr lang="ru-RU" sz="1100" dirty="0" err="1" smtClean="0"/>
              <a:t>ягоди</a:t>
            </a:r>
            <a:r>
              <a:rPr lang="ru-RU" sz="1100" dirty="0" smtClean="0"/>
              <a:t> </a:t>
            </a:r>
            <a:r>
              <a:rPr lang="ru-RU" sz="1100" dirty="0" err="1" smtClean="0"/>
              <a:t>смачні</a:t>
            </a:r>
            <a:r>
              <a:rPr lang="ru-RU" sz="1100" dirty="0" smtClean="0"/>
              <a:t> </a:t>
            </a:r>
            <a:r>
              <a:rPr lang="ru-RU" sz="1100" dirty="0" err="1" smtClean="0"/>
              <a:t>й</a:t>
            </a:r>
            <a:r>
              <a:rPr lang="ru-RU" sz="1100" dirty="0" smtClean="0"/>
              <a:t> </a:t>
            </a:r>
            <a:r>
              <a:rPr lang="ru-RU" sz="1100" dirty="0" err="1" smtClean="0"/>
              <a:t>корисні</a:t>
            </a:r>
            <a:r>
              <a:rPr lang="ru-RU" sz="1100" dirty="0" smtClean="0"/>
              <a:t> весь </a:t>
            </a:r>
            <a:r>
              <a:rPr lang="ru-RU" sz="1100" dirty="0" err="1" smtClean="0"/>
              <a:t>рік</a:t>
            </a:r>
            <a:r>
              <a:rPr lang="ru-RU" sz="1100" dirty="0" smtClean="0"/>
              <a:t>, </a:t>
            </a:r>
            <a:r>
              <a:rPr lang="ru-RU" sz="1100" dirty="0" err="1" smtClean="0"/>
              <a:t>морожені</a:t>
            </a:r>
            <a:r>
              <a:rPr lang="ru-RU" sz="1100" dirty="0" smtClean="0"/>
              <a:t> </a:t>
            </a:r>
            <a:r>
              <a:rPr lang="ru-RU" sz="1100" dirty="0" err="1" smtClean="0"/>
              <a:t>чи</a:t>
            </a:r>
            <a:r>
              <a:rPr lang="ru-RU" sz="1100" dirty="0" smtClean="0"/>
              <a:t> </a:t>
            </a:r>
            <a:r>
              <a:rPr lang="ru-RU" sz="1100" dirty="0" err="1" smtClean="0"/>
              <a:t>свіжі</a:t>
            </a:r>
            <a:r>
              <a:rPr lang="ru-RU" sz="1100" dirty="0" smtClean="0"/>
              <a:t>.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EEEBA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EEEB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1034</Words>
  <Application>Microsoft Office PowerPoint</Application>
  <PresentationFormat>Экран (4:3)</PresentationFormat>
  <Paragraphs>80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    Історія фаст-фуду</vt:lpstr>
      <vt:lpstr>То чому ж він такий шкідливий?</vt:lpstr>
      <vt:lpstr>«В організмі піддослідних пацюків, котрих ми три місяці годували “швидкою їжею”, відбулися незворотні зміни»</vt:lpstr>
      <vt:lpstr>Жахливі наслідки експерименту</vt:lpstr>
      <vt:lpstr>Проблеми,що хвилюють багатьох</vt:lpstr>
      <vt:lpstr>     То як з цим боротися?</vt:lpstr>
      <vt:lpstr>   Топ-9 корисних продуктів</vt:lpstr>
      <vt:lpstr>Здорова їжа – шлях до боротьби    з ожирінням і фаст-фудом</vt:lpstr>
      <vt:lpstr>           Тож обирати вам!</vt:lpstr>
      <vt:lpstr>Слайд 12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2012-12-06T22:05:51Z</dcterms:created>
  <dcterms:modified xsi:type="dcterms:W3CDTF">2014-02-23T18:17:39Z</dcterms:modified>
</cp:coreProperties>
</file>