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8"/>
  </p:notesMasterIdLst>
  <p:sldIdLst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8068C-6F6B-4523-A64B-66AED9FFE061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D280-B1C9-4B74-B772-9FC573FE5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DA2900-CC71-4CD5-A24F-3ABFD146F688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7FA989-68FE-4822-BFCD-CB4585E366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643166"/>
            <a:ext cx="7128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Новорічні свята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39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48680"/>
            <a:ext cx="64442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Україні найбільшими новорічними святами є: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77372"/>
            <a:ext cx="45873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Новий рік</a:t>
            </a:r>
          </a:p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СвЯтвечір</a:t>
            </a:r>
          </a:p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Різдво христове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37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AA2B1E"/>
              </a:buClr>
              <a:buNone/>
            </a:pPr>
            <a:r>
              <a:rPr lang="uk-UA" dirty="0">
                <a:solidFill>
                  <a:prstClr val="black"/>
                </a:solidFill>
              </a:rPr>
              <a:t>Це одне з найбільш таємничих, урочистих і </a:t>
            </a:r>
            <a:r>
              <a:rPr lang="en-US" dirty="0">
                <a:solidFill>
                  <a:prstClr val="black"/>
                </a:solidFill>
              </a:rPr>
              <a:t>“</a:t>
            </a:r>
            <a:r>
              <a:rPr lang="uk-UA" dirty="0">
                <a:solidFill>
                  <a:prstClr val="black"/>
                </a:solidFill>
              </a:rPr>
              <a:t>родинних</a:t>
            </a:r>
            <a:r>
              <a:rPr lang="en-US" dirty="0">
                <a:solidFill>
                  <a:prstClr val="black"/>
                </a:solidFill>
              </a:rPr>
              <a:t>”</a:t>
            </a:r>
            <a:r>
              <a:rPr lang="uk-UA" dirty="0">
                <a:solidFill>
                  <a:prstClr val="black"/>
                </a:solidFill>
              </a:rPr>
              <a:t> свят, яке обіцяє </a:t>
            </a:r>
            <a:r>
              <a:rPr lang="uk-UA" dirty="0" smtClean="0">
                <a:solidFill>
                  <a:prstClr val="black"/>
                </a:solidFill>
              </a:rPr>
              <a:t>здійснення мрій </a:t>
            </a:r>
            <a:r>
              <a:rPr lang="uk-UA" dirty="0">
                <a:solidFill>
                  <a:prstClr val="black"/>
                </a:solidFill>
              </a:rPr>
              <a:t>кожному, хто вірить у дива. Дива очікують не тільки діти , але й дорослі, навіть якщо вони зовні зовсім серйозні й не подають виду. Святкується Новий рік з ночі 31 грудня на 1 січня.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34652"/>
            <a:ext cx="4536504" cy="92333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Новий Рік</a:t>
            </a:r>
            <a:endParaRPr lang="ru-RU" sz="5400" b="1" dirty="0">
              <a:ln w="11430"/>
              <a:gradFill>
                <a:gsLst>
                  <a:gs pos="0">
                    <a:srgbClr val="AA2B1E">
                      <a:tint val="70000"/>
                      <a:satMod val="245000"/>
                    </a:srgbClr>
                  </a:gs>
                  <a:gs pos="75000">
                    <a:srgbClr val="AA2B1E">
                      <a:tint val="90000"/>
                      <a:shade val="60000"/>
                      <a:satMod val="240000"/>
                    </a:srgbClr>
                  </a:gs>
                  <a:gs pos="100000">
                    <a:srgbClr val="AA2B1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23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80927"/>
            <a:ext cx="6205304" cy="294214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Святий Вечір – Святвечір – Багатий Вечір – Багата Кутя – Вілія – це одне з найурочистіших християнських свят. Його відзначають напередодні Різдва, 6 січня (за григоріанським календарем святкується 24 грудня).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08720"/>
            <a:ext cx="6026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Святвечір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13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996952"/>
            <a:ext cx="6196405" cy="272611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Різдво Христове – велике християнське свято, день Народження Ісуса Христа, Спасителя світу і Відкупителя людей з полону гріха. Різдво святкується 7 січня.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36712"/>
            <a:ext cx="6443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Різдво христове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7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136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Кутюр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7</cp:revision>
  <dcterms:created xsi:type="dcterms:W3CDTF">2012-12-06T17:14:30Z</dcterms:created>
  <dcterms:modified xsi:type="dcterms:W3CDTF">2012-12-06T18:24:26Z</dcterms:modified>
</cp:coreProperties>
</file>