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675C7-31FE-469F-B8EF-4740782E75AE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9544D-D7DC-4E1A-B26F-3247647E370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9544D-D7DC-4E1A-B26F-3247647E3708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F044DAC-C8B1-47B2-8919-F84B86E3229E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2D1332-9123-422A-A5ED-D103015D652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044DAC-C8B1-47B2-8919-F84B86E3229E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2D1332-9123-422A-A5ED-D103015D652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044DAC-C8B1-47B2-8919-F84B86E3229E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2D1332-9123-422A-A5ED-D103015D652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044DAC-C8B1-47B2-8919-F84B86E3229E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2D1332-9123-422A-A5ED-D103015D65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044DAC-C8B1-47B2-8919-F84B86E3229E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2D1332-9123-422A-A5ED-D103015D65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044DAC-C8B1-47B2-8919-F84B86E3229E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2D1332-9123-422A-A5ED-D103015D65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044DAC-C8B1-47B2-8919-F84B86E3229E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2D1332-9123-422A-A5ED-D103015D652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044DAC-C8B1-47B2-8919-F84B86E3229E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2D1332-9123-422A-A5ED-D103015D65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044DAC-C8B1-47B2-8919-F84B86E3229E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2D1332-9123-422A-A5ED-D103015D652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F044DAC-C8B1-47B2-8919-F84B86E3229E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2D1332-9123-422A-A5ED-D103015D652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F044DAC-C8B1-47B2-8919-F84B86E3229E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2D1332-9123-422A-A5ED-D103015D652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F044DAC-C8B1-47B2-8919-F84B86E3229E}" type="datetimeFigureOut">
              <a:rPr lang="ru-RU" smtClean="0"/>
              <a:pPr/>
              <a:t>07.05.2014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B2D1332-9123-422A-A5ED-D103015D652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7772400" cy="1829761"/>
          </a:xfrm>
        </p:spPr>
        <p:txBody>
          <a:bodyPr/>
          <a:lstStyle/>
          <a:p>
            <a:pPr algn="ctr"/>
            <a:r>
              <a:rPr lang="uk-UA" dirty="0" smtClean="0"/>
              <a:t>Презентація на тему: Право дитини на життя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071942"/>
            <a:ext cx="7772400" cy="1199704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 numCol="2">
            <a:normAutofit fontScale="70000" lnSpcReduction="20000"/>
          </a:bodyPr>
          <a:lstStyle/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Зараз проблема дитинства одна з найважливіших проблем нашої країни.  І не треба легковажно ставитися до ситуації, що склалося, бо діти  –  це  наше майбутнє і треба сприймати це  дуже серйозно.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 паперах все виглядає не так, як у реальному житті. Більшість дітей, як і їхніх батьків, і уявлення не має про права дитини і про  Конвенцію  ООН про права дитини. Та навіть ті,  хто  знають,  не  можуть  застосувати  свої знання належним чином.Проблемою нашого  населення  була  юридична </a:t>
            </a: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 необізнаність та неграмотність. Так, держава робить деякі окремі,  повільні, рідкі кроки на шляху вирішення цієї проблеми, але  повинні  існувати  дійсні шляхи виходу, справжня рішуча програма.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Конвенція ООН про права дитини порушується на кожному  кроку,  бо  про неї знають одиниці.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Наше майбутнє у наших дітях. Тому потрібно оберігати дітей - наше майбутнє.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953" y="285728"/>
            <a:ext cx="89290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4. Сучасна ситуація в Україні </a:t>
            </a:r>
            <a:endParaRPr lang="ru-RU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6" name="Рисунок 5" descr="u-smferopol-vlashtuyut-konkurs-smeynogo-kostyuma-dti-kvti-zhittya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7756" y="5000636"/>
            <a:ext cx="2356243" cy="1857364"/>
          </a:xfrm>
          <a:prstGeom prst="rect">
            <a:avLst/>
          </a:prstGeom>
        </p:spPr>
      </p:pic>
      <p:pic>
        <p:nvPicPr>
          <p:cNvPr id="7" name="Рисунок 6" descr="baby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4810" y="5051182"/>
            <a:ext cx="1643074" cy="180681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У нашому законодавстві говориться, що держава  захищає  права  дитини, дотримується Конвенції і контролює її дотримання. Але це все  в  ідеалі.  Не існує ще в Україні  такої  організації,  яка  б  дійсно  постійно,  системно захищала права дитини, відстоювала  їх,  контролювала  дотримання  Конвенції ООН про права дитини.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Нащо ж тоді було приймати  і  ратифікувати  Конвенцію  ООН  про  права дитини, якщо діти не знають своїх прав, їх не дотримуються й дорослі?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Але надія є, зараз створений проект про утворення такої потрібної всім нам організації, але це лише проект,  скільки  його  будуть  узгоджувати  та обговорювати ніхто не знає, але все ж таки це вже щось.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85728"/>
            <a:ext cx="9187130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35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5.Механізми реалізації прав дитини</a:t>
            </a:r>
          </a:p>
          <a:p>
            <a:pPr algn="ctr"/>
            <a:r>
              <a:rPr lang="uk-UA" sz="35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 Україні</a:t>
            </a:r>
            <a:endParaRPr lang="ru-RU" sz="35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Рисунок 4" descr="01_02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72198" y="4428649"/>
            <a:ext cx="3071802" cy="2429351"/>
          </a:xfrm>
          <a:prstGeom prst="rect">
            <a:avLst/>
          </a:prstGeom>
        </p:spPr>
      </p:pic>
      <p:pic>
        <p:nvPicPr>
          <p:cNvPr id="6" name="Рисунок 5" descr="unicef_132808875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2976" y="4500570"/>
            <a:ext cx="1428760" cy="142876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 впевнена, що моя робота є актуальною в теперішній час тому, що як я вже не раз писала,права дітей порушуються на кожному кроці.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Працюючи над цією роботою, дуже багато нового відкрила для себе і надіюся, що для інших дітей та дорослих. Я сподіваюся, що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всі жахливі статистики злочинів в майбутньому зміняться на кращі. Але для цього, потрібно починати змінювати суспільство з молоді, із забезпечення прав, гарантованих Конвенцією.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Коли я починала працювати над цією роботою, я навіть і не знала, скільки прав має по законодавству дитина, як вони регулюються, якими документами вони проголошуються.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 думаю, що ця робота буде корисною моїм друзям, дітям України. Сподіваюсь, що нею зацікавляться дорослі – батьки, вчителі, працівники органів влади.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Ми перебуваємо у періоді трансформації, не тільки політичної, але й культурної. У нас зараз суспільна криза – і вона відчутно позначається на молоді. Однак нинішня молодь вже зробила "ковток свободи" – тому зміни на гірше вже не зможуть відбуватися.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71802" y="285728"/>
            <a:ext cx="33954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Висновок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5" name="Рисунок 4" descr="01522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5495961"/>
            <a:ext cx="3071834" cy="136203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Вступ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Розділ 1.Основні нормативні документи, які захищають права дитини.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1.1 Конвенція ООН про права дитини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1.2 Декларація прав дитини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Розділ 2.Зміст права дитини на життя у правовому значенні.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Розділ 3.Проблеми пов`язані з можливістю дитини реалізувати право на життя.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3.1 Право на народження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3.2 Право на захист дитинства 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Розділ 4.Сучасна ситуація в Україні. Шляхи виходу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4.1Діти-сироти в Україні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4.2 Торгівля дітьми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4.3Дитяча злочинність  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4.4 Правова інформованість дітей та дорослих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Розділ 5. Механізми реалізації прав дитини в Україні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Висновок.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71802" y="142852"/>
            <a:ext cx="23871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План: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Яким буде для нас  21-ше століття?  Нас це хвилює тому, що  в цьому столітті будемо жити ми сьогоднішні діти.</a:t>
            </a:r>
            <a:r>
              <a:rPr lang="ru-RU" sz="2000" dirty="0" smtClean="0"/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Дитину жодним чином не можна прирівнювати до дорослої людини.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Дитина  має  бути  забезпечена  особливими правами,  особливим  захистом.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Зараз проблема дитинства є найголовнішою проблемою в усьому світі,  бо діти – наше майбутнє. Тому я вирішила вивчити цю  проблему  докладніше,  щоб  мати  змогу  цивілізовано вирішувати свої проблеми і відстоювати права. Знаючи свої права з дитинства, людина зможе плідно й  ефективно  брати участь у розбудові правового суспільства нашої держави.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00430" y="285728"/>
            <a:ext cx="20794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Вступ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Рисунок 4" descr="124291299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8184" y="4714860"/>
            <a:ext cx="2075816" cy="2143140"/>
          </a:xfrm>
          <a:prstGeom prst="rect">
            <a:avLst/>
          </a:prstGeom>
        </p:spPr>
      </p:pic>
      <p:pic>
        <p:nvPicPr>
          <p:cNvPr id="7" name="Рисунок 6" descr="завантаження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214290"/>
            <a:ext cx="2562225" cy="17907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Права дитини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це система можливостей, які необхідні особі для її комплексного та цілісного розвитку в умовах і відповідно до вимог середовища, беручи до уваги незрілість дитини.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Закони України, які носять характер захист прав дітей, а до таких відносяться такі закони, як:</a:t>
            </a:r>
          </a:p>
          <a:p>
            <a:pPr algn="ctr"/>
            <a:r>
              <a:rPr lang="uk-UA" sz="1800" i="1" dirty="0" smtClean="0">
                <a:latin typeface="Times New Roman" pitchFamily="18" charset="0"/>
                <a:cs typeface="Times New Roman" pitchFamily="18" charset="0"/>
              </a:rPr>
              <a:t>1.Конституція України</a:t>
            </a:r>
          </a:p>
          <a:p>
            <a:pPr algn="ctr"/>
            <a:r>
              <a:rPr lang="uk-UA" sz="1800" i="1" dirty="0" smtClean="0">
                <a:latin typeface="Times New Roman" pitchFamily="18" charset="0"/>
                <a:cs typeface="Times New Roman" pitchFamily="18" charset="0"/>
              </a:rPr>
              <a:t>2.Конвенція про права дитини </a:t>
            </a:r>
          </a:p>
          <a:p>
            <a:pPr algn="ctr"/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3.Закон України «Про охорону дитинства»</a:t>
            </a:r>
          </a:p>
          <a:p>
            <a:pPr algn="ctr"/>
            <a:r>
              <a:rPr lang="uk-UA" sz="1800" i="1" dirty="0" smtClean="0">
                <a:latin typeface="Times New Roman" pitchFamily="18" charset="0"/>
                <a:cs typeface="Times New Roman" pitchFamily="18" charset="0"/>
              </a:rPr>
              <a:t>4.Сімейний кодекс України</a:t>
            </a:r>
          </a:p>
          <a:p>
            <a:pPr algn="ctr">
              <a:buNone/>
            </a:pPr>
            <a:endParaRPr lang="uk-UA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14290"/>
            <a:ext cx="8258991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3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1. Основні нормативні документи,</a:t>
            </a:r>
            <a:br>
              <a:rPr lang="uk-UA" sz="3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uk-UA" sz="3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які захищають права дітей</a:t>
            </a:r>
            <a:endParaRPr lang="ru-RU" sz="32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6" name="Рисунок 5" descr="pravo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7" y="4408518"/>
            <a:ext cx="1714512" cy="2163729"/>
          </a:xfrm>
          <a:prstGeom prst="rect">
            <a:avLst/>
          </a:prstGeom>
        </p:spPr>
      </p:pic>
      <p:pic>
        <p:nvPicPr>
          <p:cNvPr id="5" name="Рисунок 4" descr="230299_16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6578" y="4429132"/>
            <a:ext cx="1626450" cy="2119313"/>
          </a:xfrm>
          <a:prstGeom prst="rect">
            <a:avLst/>
          </a:prstGeom>
        </p:spPr>
      </p:pic>
      <p:pic>
        <p:nvPicPr>
          <p:cNvPr id="7" name="Рисунок 6" descr="noviniua.ru_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8992" y="4714884"/>
            <a:ext cx="2514598" cy="149678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14290"/>
            <a:ext cx="891301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uk-UA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1.1 Конвенція ООН про права дитини</a:t>
            </a:r>
            <a:endParaRPr lang="ru-RU" sz="3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ООН приділяє особливу увагу захисту прав дітей.</a:t>
            </a:r>
            <a:r>
              <a:rPr lang="ru-RU" sz="1800" dirty="0" smtClean="0"/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1959  році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ООН приймає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Декларацію прав дитини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 основною тезою якої є:</a:t>
            </a:r>
          </a:p>
          <a:p>
            <a:pPr algn="ctr">
              <a:buNone/>
            </a:pP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Людство зобов'язане давати дитині все краще, що воно має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uk-UA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Генеральною Асамблеєю ООН 20 листопада 1989 р.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було прийнято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Конвенцію про права дитини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що часто називають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Світовою Конституцією прав дитини".</a:t>
            </a: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    Конвенція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—  це не стільки перелік прав дитини,  скільки всеосяжний список зобов'язань, що держави готові визнати у відношенні дитини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OON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454" y="4881560"/>
            <a:ext cx="1263808" cy="1976440"/>
          </a:xfrm>
          <a:prstGeom prst="rect">
            <a:avLst/>
          </a:prstGeom>
        </p:spPr>
      </p:pic>
      <p:pic>
        <p:nvPicPr>
          <p:cNvPr id="10" name="Рисунок 9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4865256"/>
            <a:ext cx="1428760" cy="1992744"/>
          </a:xfrm>
          <a:prstGeom prst="rect">
            <a:avLst/>
          </a:prstGeom>
        </p:spPr>
      </p:pic>
      <p:pic>
        <p:nvPicPr>
          <p:cNvPr id="12" name="Рисунок 11" descr="model-povsyagdennogo_jittya_21_stolittya_00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868" y="5145695"/>
            <a:ext cx="2286016" cy="171230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Декларація прав дитини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— міжнародна декларація, проголошена Генеральною Асамблеєю ООН 20 листопада 1959 року.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Тобто правами дитини, згідно  цього міжнародно-правового документа є наступні: </a:t>
            </a:r>
          </a:p>
          <a:p>
            <a:pPr>
              <a:buNone/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1) право на життя, виживання і вільний розвиток; </a:t>
            </a:r>
          </a:p>
          <a:p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2) право на ім'я та на набуття громадянства; </a:t>
            </a:r>
          </a:p>
          <a:p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3) право знаті своїх батьків та користуватися батьківською турботою; </a:t>
            </a:r>
          </a:p>
          <a:p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4) право не розлучатися з батьками наперекір їх бажанням; </a:t>
            </a:r>
          </a:p>
          <a:p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5) право на возз'єднання з сім'єю, яка знаходиться в іншій державі…і т.д.</a:t>
            </a:r>
          </a:p>
          <a:p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214290"/>
            <a:ext cx="746710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1.2 Декларація прав дитини</a:t>
            </a:r>
            <a:endParaRPr lang="ru-RU" sz="4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5" name="Рисунок 4" descr="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92" y="2427388"/>
            <a:ext cx="1486276" cy="1501678"/>
          </a:xfrm>
          <a:prstGeom prst="rect">
            <a:avLst/>
          </a:prstGeom>
        </p:spPr>
      </p:pic>
      <p:pic>
        <p:nvPicPr>
          <p:cNvPr id="7" name="Рисунок 6" descr="514_e1dfbe1c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9554" y="5643554"/>
            <a:ext cx="1214446" cy="121444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sz="1800" dirty="0" smtClean="0"/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Ставлячи запитання, чим є право на життя з точки зору юридичного поняття, зауважимо, що це є категорія, яка регулює відносини з приводу такого блага фізичної особи, як благо життя. Це благо носить нематеріальний характер і є об"єктом регулювання численних галузей права.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Вчені-юристи активно досліджують проблеми здійснення права на життя дитини.</a:t>
            </a:r>
          </a:p>
          <a:p>
            <a:endParaRPr lang="ru-RU" sz="1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71604" y="0"/>
            <a:ext cx="601639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2.Зміст права на життя</a:t>
            </a:r>
          </a:p>
          <a:p>
            <a:pPr algn="ctr"/>
            <a:r>
              <a:rPr lang="uk-UA" sz="40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у</a:t>
            </a:r>
            <a:r>
              <a:rPr lang="uk-UA" sz="40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правовому значенні</a:t>
            </a:r>
            <a:endParaRPr lang="ru-RU" sz="40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6" name="Рисунок 5" descr="normal_bab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3786190"/>
            <a:ext cx="4972085" cy="257176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Статистика свідчить, що щороку в Україні відбувається близько пів мільйона абортів. Як християнка - я переконана, що правові норми повинні бути моральними, що християнський закон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Не вбивай!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має стати правовою нормою, яка захищає право на життя кожної людини незалежно від віку і росту.</a:t>
            </a:r>
            <a:r>
              <a:rPr lang="ru-RU" sz="1800" dirty="0" smtClean="0"/>
              <a:t>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Можливо до особистих прав людини потрібно додати ще і право на народження?..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8552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3.Проблеми пов</a:t>
            </a:r>
            <a:r>
              <a:rPr lang="en-US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’</a:t>
            </a:r>
            <a:r>
              <a:rPr lang="uk-UA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язані з можливістю дитини</a:t>
            </a:r>
          </a:p>
          <a:p>
            <a:pPr algn="ctr"/>
            <a:r>
              <a:rPr lang="uk-UA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р</a:t>
            </a:r>
            <a:r>
              <a:rPr lang="uk-UA" sz="32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еалізувати право на життя</a:t>
            </a:r>
          </a:p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3.1 Право на народження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5" name="Рисунок 4" descr="abort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3571876"/>
            <a:ext cx="3571890" cy="266701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Якщо дитина потребує особливого піклування і захисту, то і покарання за наругу над дитиною, за посягання на її життя і гідність мало б бути особливим. Як на мене, питання насильства в сім`ї є актуальним для нашої держави і потребує особливої уваги.</a:t>
            </a:r>
          </a:p>
          <a:p>
            <a:pPr>
              <a:buNone/>
            </a:pP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Для мене дуже болючим питанням є права дітей інвалідів. Дійсно існують державні програми допомоги таким дітям, система правових норм, які за своїм змістом справді чудові.</a:t>
            </a:r>
            <a:r>
              <a:rPr lang="uk-UA" sz="1600" dirty="0" smtClean="0"/>
              <a:t> </a:t>
            </a:r>
            <a:r>
              <a:rPr lang="uk-UA" sz="1600" dirty="0" smtClean="0">
                <a:latin typeface="Times New Roman" pitchFamily="18" charset="0"/>
                <a:cs typeface="Times New Roman" pitchFamily="18" charset="0"/>
              </a:rPr>
              <a:t>Здається такі гуманні закони, але якщо дитині доля піднесла це страшне випробування і вона народилася інвалідом, то батьки мають право (у випадку коли вони визнають свою неспроможність ) передати свою дитину на проживання в інтернат, відмовитися від неї. Звичайно, можливо такій дитині буде краще в державному закладі, де про неї хоч хтось буде піклуватися. Але не секрет, що страшні відхилення у дитини часто є наслідком алкоголізму, наркоманії чи соціальнонебезпечної поведінки батьків.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285728"/>
            <a:ext cx="813716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3.2 Право на захист дитинства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5" name="Рисунок 4" descr="Діти інваліди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4286256"/>
            <a:ext cx="1686566" cy="1661267"/>
          </a:xfrm>
          <a:prstGeom prst="rect">
            <a:avLst/>
          </a:prstGeom>
        </p:spPr>
      </p:pic>
      <p:pic>
        <p:nvPicPr>
          <p:cNvPr id="6" name="Рисунок 5" descr="img_1645195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4810" y="4500570"/>
            <a:ext cx="2242801" cy="2171704"/>
          </a:xfrm>
          <a:prstGeom prst="rect">
            <a:avLst/>
          </a:prstGeom>
        </p:spPr>
      </p:pic>
      <p:pic>
        <p:nvPicPr>
          <p:cNvPr id="7" name="Рисунок 6" descr="image00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15250" y="5429250"/>
            <a:ext cx="1428750" cy="14287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4B4B4B"/>
      </a:dk1>
      <a:lt1>
        <a:sysClr val="window" lastClr="F0F0F0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4B4B4B"/>
      </a:dk1>
      <a:lt1>
        <a:sysClr val="window" lastClr="F0F0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249</TotalTime>
  <Words>962</Words>
  <Application>Microsoft Office PowerPoint</Application>
  <PresentationFormat>Экран (4:3)</PresentationFormat>
  <Paragraphs>84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Презентація на тему: Право дитини на життя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Elli 2.0 special for GeniEwgen)</cp:lastModifiedBy>
  <cp:revision>27</cp:revision>
  <dcterms:created xsi:type="dcterms:W3CDTF">2013-01-14T11:57:02Z</dcterms:created>
  <dcterms:modified xsi:type="dcterms:W3CDTF">2014-05-07T11:42:38Z</dcterms:modified>
</cp:coreProperties>
</file>