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6"/>
  </p:notesMasterIdLst>
  <p:sldIdLst>
    <p:sldId id="256" r:id="rId3"/>
    <p:sldId id="259" r:id="rId4"/>
    <p:sldId id="287" r:id="rId5"/>
    <p:sldId id="280" r:id="rId6"/>
    <p:sldId id="281" r:id="rId7"/>
    <p:sldId id="282" r:id="rId8"/>
    <p:sldId id="283" r:id="rId9"/>
    <p:sldId id="284" r:id="rId10"/>
    <p:sldId id="257" r:id="rId11"/>
    <p:sldId id="258" r:id="rId12"/>
    <p:sldId id="285" r:id="rId13"/>
    <p:sldId id="286" r:id="rId14"/>
    <p:sldId id="263" r:id="rId15"/>
    <p:sldId id="266" r:id="rId16"/>
    <p:sldId id="264" r:id="rId17"/>
    <p:sldId id="265" r:id="rId18"/>
    <p:sldId id="267" r:id="rId19"/>
    <p:sldId id="268" r:id="rId20"/>
    <p:sldId id="269" r:id="rId21"/>
    <p:sldId id="270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AFDC1-560E-4289-B2E8-802EACA9A33E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B52B-AD1B-41F1-A56C-0194C5299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random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random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681913" cy="15234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Видатні українці у світі.</a:t>
            </a:r>
            <a:endParaRPr lang="ru-RU" sz="6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5292080" cy="46166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“Чорний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квадрат (1915 рік)”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548679"/>
            <a:ext cx="4968551" cy="5004000"/>
          </a:xfrm>
          <a:prstGeom prst="rect">
            <a:avLst/>
          </a:prstGeom>
        </p:spPr>
      </p:pic>
      <p:pic>
        <p:nvPicPr>
          <p:cNvPr id="6" name="Рисунок 5" descr="r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3528392" cy="5904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633478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“Авіатор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(1914 рік)”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o-teatr.ru/acter/album/102535/pv_12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8892480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Джон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Годяк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англ. </a:t>
            </a:r>
            <a:r>
              <a:rPr lang="en-US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</a:t>
            </a:r>
            <a:r>
              <a:rPr lang="en-US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Hodiak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Годяк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(16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квітня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1914,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Пітсбург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 19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жовтня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1955, Лос-Анджелес) —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американський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кіноактор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походження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Народився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українській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сім'ї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Пітсбургу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З 1942 року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працював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студії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Метро-Голдвін-Маєр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v_43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568952" cy="63093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театру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передалася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батька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Іванові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дитячих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брав участь 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театральних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виставах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Почат­кову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середню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одержав 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Гемтремку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ними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також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учнем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вечірньої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закінченні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1930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отримав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стипендію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Вестерн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Юніверсіті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студіювати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драму,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через брак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фондів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Гемтремк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зміг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туди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вписатися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 1942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запрошений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Голівуд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для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зйомок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Незнайомець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 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Рятувальний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човен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 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Воєнний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суд над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бунтівниками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зробили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широко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відомим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американській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публіці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Загалом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Годяк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недовгий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діяльності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трохи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12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зіграв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щонайменше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38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фільмах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початку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кар'єри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продюсери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актори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радили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Годяку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змінити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прізвище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звичайніше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слуху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англомовної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Годяк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відмовився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змінити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прізвище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humbnail-20111027150242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5892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І́гор</a:t>
            </a:r>
            <a:r>
              <a:rPr lang="ru-RU" b="1" dirty="0" smtClean="0"/>
              <a:t> </a:t>
            </a:r>
            <a:r>
              <a:rPr lang="ru-RU" b="1" dirty="0" err="1" smtClean="0"/>
              <a:t>Сіко́рський</a:t>
            </a:r>
            <a:r>
              <a:rPr lang="ru-RU" dirty="0" smtClean="0"/>
              <a:t>(25 </a:t>
            </a:r>
            <a:r>
              <a:rPr lang="ru-RU" dirty="0" err="1" smtClean="0"/>
              <a:t>травня</a:t>
            </a:r>
            <a:r>
              <a:rPr lang="ru-RU" dirty="0" smtClean="0"/>
              <a:t> (</a:t>
            </a:r>
            <a:r>
              <a:rPr lang="ru-RU" u="sng" dirty="0" smtClean="0"/>
              <a:t>6 </a:t>
            </a:r>
            <a:r>
              <a:rPr lang="ru-RU" u="sng" dirty="0" err="1" smtClean="0"/>
              <a:t>червня</a:t>
            </a:r>
            <a:r>
              <a:rPr lang="ru-RU" dirty="0" smtClean="0"/>
              <a:t>) </a:t>
            </a:r>
            <a:r>
              <a:rPr lang="ru-RU" u="sng" dirty="0" smtClean="0"/>
              <a:t>1889</a:t>
            </a:r>
            <a:r>
              <a:rPr lang="ru-RU" dirty="0" smtClean="0"/>
              <a:t>, </a:t>
            </a:r>
            <a:r>
              <a:rPr lang="ru-RU" u="sng" dirty="0" err="1" smtClean="0"/>
              <a:t>Київ</a:t>
            </a:r>
            <a:r>
              <a:rPr lang="ru-RU" dirty="0" smtClean="0"/>
              <a:t> — </a:t>
            </a:r>
            <a:r>
              <a:rPr lang="ru-RU" u="sng" dirty="0" smtClean="0"/>
              <a:t>26 </a:t>
            </a:r>
            <a:r>
              <a:rPr lang="ru-RU" u="sng" dirty="0" err="1" smtClean="0"/>
              <a:t>жовтня</a:t>
            </a:r>
            <a:r>
              <a:rPr lang="ru-RU" dirty="0" smtClean="0"/>
              <a:t> </a:t>
            </a:r>
            <a:r>
              <a:rPr lang="ru-RU" u="sng" dirty="0" smtClean="0"/>
              <a:t>1972</a:t>
            </a:r>
            <a:r>
              <a:rPr lang="ru-RU" dirty="0" smtClean="0"/>
              <a:t>, </a:t>
            </a:r>
            <a:r>
              <a:rPr lang="ru-RU" u="sng" dirty="0" err="1" smtClean="0"/>
              <a:t>Істон</a:t>
            </a:r>
            <a:r>
              <a:rPr lang="ru-RU" dirty="0" smtClean="0"/>
              <a:t>, </a:t>
            </a:r>
            <a:r>
              <a:rPr lang="ru-RU" u="sng" dirty="0" smtClean="0"/>
              <a:t>Коннектикут</a:t>
            </a:r>
            <a:r>
              <a:rPr lang="ru-RU" dirty="0" smtClean="0"/>
              <a:t>, </a:t>
            </a:r>
            <a:r>
              <a:rPr lang="ru-RU" u="sng" dirty="0" smtClean="0"/>
              <a:t>США</a:t>
            </a:r>
            <a:r>
              <a:rPr lang="ru-RU" dirty="0" smtClean="0"/>
              <a:t>) —</a:t>
            </a:r>
            <a:r>
              <a:rPr lang="ru-RU" u="sng" dirty="0" err="1" smtClean="0"/>
              <a:t>інженер</a:t>
            </a:r>
            <a:r>
              <a:rPr lang="ru-RU" dirty="0" smtClean="0"/>
              <a:t> (</a:t>
            </a:r>
            <a:r>
              <a:rPr lang="ru-RU" u="sng" dirty="0" err="1" smtClean="0"/>
              <a:t>авіаконструктор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u="sng" dirty="0" err="1" smtClean="0"/>
              <a:t>підприємець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1912–1914 —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перших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багатомоторні</a:t>
            </a:r>
            <a:r>
              <a:rPr lang="ru-RU" dirty="0" smtClean="0"/>
              <a:t> </a:t>
            </a:r>
            <a:r>
              <a:rPr lang="ru-RU" dirty="0" err="1" smtClean="0"/>
              <a:t>літаки</a:t>
            </a:r>
            <a:r>
              <a:rPr lang="ru-RU" dirty="0" smtClean="0"/>
              <a:t> «Гранд» («</a:t>
            </a:r>
            <a:r>
              <a:rPr lang="ru-RU" dirty="0" err="1" smtClean="0"/>
              <a:t>Руський</a:t>
            </a:r>
            <a:r>
              <a:rPr lang="ru-RU" dirty="0" smtClean="0"/>
              <a:t> Витязь») та «</a:t>
            </a:r>
            <a:r>
              <a:rPr lang="ru-RU" dirty="0" err="1" smtClean="0"/>
              <a:t>Ілля</a:t>
            </a:r>
            <a:r>
              <a:rPr lang="ru-RU" dirty="0" smtClean="0"/>
              <a:t> </a:t>
            </a:r>
            <a:r>
              <a:rPr lang="ru-RU" dirty="0" err="1" smtClean="0"/>
              <a:t>Муромець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043208" cy="46166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Вітязь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Вітяз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064896" cy="3411760"/>
          </a:xfrm>
          <a:prstGeom prst="rect">
            <a:avLst/>
          </a:prstGeom>
        </p:spPr>
      </p:pic>
      <p:pic>
        <p:nvPicPr>
          <p:cNvPr id="6" name="Рисунок 5" descr="Ілля Муромець.jpg"/>
          <p:cNvPicPr>
            <a:picLocks noChangeAspect="1"/>
          </p:cNvPicPr>
          <p:nvPr/>
        </p:nvPicPr>
        <p:blipFill>
          <a:blip r:embed="rId3" cstate="print"/>
          <a:srcRect b="29814"/>
          <a:stretch>
            <a:fillRect/>
          </a:stretch>
        </p:blipFill>
        <p:spPr>
          <a:xfrm>
            <a:off x="467544" y="4077072"/>
            <a:ext cx="4548336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60932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Ілля Муромець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568952" cy="1316260"/>
          </a:xfrm>
        </p:spPr>
        <p:txBody>
          <a:bodyPr/>
          <a:lstStyle/>
          <a:p>
            <a:r>
              <a:rPr lang="ru-RU" b="1" dirty="0" smtClean="0"/>
              <a:t>14 </a:t>
            </a:r>
            <a:r>
              <a:rPr lang="ru-RU" b="1" dirty="0" err="1" smtClean="0"/>
              <a:t>вересня</a:t>
            </a:r>
            <a:r>
              <a:rPr lang="ru-RU" b="1" dirty="0" smtClean="0"/>
              <a:t> 1867 в США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піднято</a:t>
            </a:r>
            <a:r>
              <a:rPr lang="ru-RU" b="1" dirty="0" smtClean="0"/>
              <a:t> в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перший </a:t>
            </a:r>
            <a:r>
              <a:rPr lang="ru-RU" b="1" dirty="0" err="1" smtClean="0"/>
              <a:t>вертоліт</a:t>
            </a:r>
            <a:r>
              <a:rPr lang="ru-RU" b="1" dirty="0" smtClean="0"/>
              <a:t> </a:t>
            </a:r>
            <a:r>
              <a:rPr lang="ru-RU" b="1" dirty="0" err="1" smtClean="0"/>
              <a:t>Ігоря</a:t>
            </a:r>
            <a:r>
              <a:rPr lang="ru-RU" b="1" dirty="0" smtClean="0"/>
              <a:t> </a:t>
            </a:r>
            <a:r>
              <a:rPr lang="ru-RU" b="1" dirty="0" err="1" smtClean="0"/>
              <a:t>Сікорського</a:t>
            </a:r>
            <a:r>
              <a:rPr lang="ru-RU" b="1" dirty="0" smtClean="0"/>
              <a:t> - </a:t>
            </a:r>
            <a:r>
              <a:rPr lang="ru-RU" b="1" dirty="0" err="1" smtClean="0"/>
              <a:t>авіконструктора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692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4896544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ikorsky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9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964488" cy="184482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Шоло́м-Але́йхем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справжнє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прізвище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ім'я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по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батькові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 Рабинович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Шолом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Нохумович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  (2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березня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 1859 — 13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травня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1916) —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єврейський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письменник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Писав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переважно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мовою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їдиш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3779912" cy="8842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Перша 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сторінка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збірки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Шолом-Алейхема «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Забуті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сторінки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». </a:t>
            </a:r>
          </a:p>
          <a:p>
            <a:pPr algn="ctr"/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Київ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1939.</a:t>
            </a:r>
            <a:endParaRPr lang="ru-RU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440px-SholemAleichemBook1939Ky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384376" cy="5184576"/>
          </a:xfrm>
          <a:prstGeom prst="rect">
            <a:avLst/>
          </a:prstGeom>
        </p:spPr>
      </p:pic>
      <p:pic>
        <p:nvPicPr>
          <p:cNvPr id="6" name="Рисунок 5" descr="Sholem_Aleich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5122912" cy="518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5589240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Оповідання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їдиш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портретом автора 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підписом</a:t>
            </a:r>
            <a:endParaRPr lang="ru-RU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31230093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941169"/>
            <a:ext cx="878497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Степа́н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Андрі́йович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Банде́ра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(* 1 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січня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1909 — † 15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жовтня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1959, Мюнхен, ФРН) —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український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політичний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діяч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ідеолог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теоретик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українського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націоналістичного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руху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ХХ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століття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розколу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Організації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українських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націоналістів,голова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Проводу ОУН-Б.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essa.univ.kiev.ua/upload/201311/19155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011341"/>
            <a:ext cx="8964488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Богда́н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Футе́й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(*28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червня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1939,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Бучач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Тернопільщина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 —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суддя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Федерального Суду США (1987),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правник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політичний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громадський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діяч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Доктор права,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професор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(1968).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768_1.jpg"/>
          <p:cNvPicPr>
            <a:picLocks noChangeAspect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rolev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784976" cy="155679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Корольо́в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Сергі́й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Па́влович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(* (12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січня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1907), Житомир — † 14 січня1966) —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в СРСР 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галузі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ракетобудування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 космонавтики, конструктор.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0f4142aa47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81128"/>
            <a:ext cx="8784976" cy="227687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Під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керівництвом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запущено першу 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міжконтинентальну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балістичну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ракету, перший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штучний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супутник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Землі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перший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політ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людини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в космос та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вихід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людини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в космос.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20-020-Djakuju-za-uva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ressa.univ.kiev.ua/upload/201311/19155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335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12968" cy="65253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1943 родина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Футеїв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виїхала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табори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біженців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Ф'юсен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та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Міттенвальд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згодом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оселилися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Арґентині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де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закінчив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гімназію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1957 — в США.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м.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Клівленд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закінчив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юридичне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відділення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університету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«Вестерн Резерв» (1962, бакалавр; 1964,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Маґістр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Юридичну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школу «Маршал» (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здобув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ступінь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доктора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1972—1974 —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помічник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прокурора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поліції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Клівленда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1974-75 —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помічник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мера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Клівленда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Організатор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партнер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правничої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фірми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Базарко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Оришкевич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(1975—1984). 1984—1987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Футей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очолював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комісію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урегулювання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міжнародних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позовів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США.</a:t>
            </a:r>
          </a:p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січня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1987 —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пожиттєвий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Федеральний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суддя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округу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Колумбія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єдиний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федеральних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суддів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призначає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президент, — 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українець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c.jpg"/>
          <p:cNvPicPr>
            <a:picLocks noChangeAspect="1"/>
          </p:cNvPicPr>
          <p:nvPr/>
        </p:nvPicPr>
        <p:blipFill>
          <a:blip r:embed="rId2" cstate="print"/>
          <a:srcRect l="161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437113"/>
            <a:ext cx="8964488" cy="2723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Мі́лла Йо́вович (англ. </a:t>
            </a:r>
            <a:r>
              <a:rPr lang="en-US" sz="19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Milla</a:t>
            </a:r>
            <a:r>
              <a:rPr lang="en-US" sz="1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9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Jovovich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народженні — </a:t>
            </a:r>
            <a:r>
              <a:rPr lang="vi-VN" sz="19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Милиця Йовович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(серб. Милица Јововић/</a:t>
            </a:r>
            <a:r>
              <a:rPr lang="en-US" sz="1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Milica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Jovović</a:t>
            </a:r>
            <a:r>
              <a:rPr lang="en-US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); * 17 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грудня1975, Київ, 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УРСР)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 американська актриса, музикант і модель.</a:t>
            </a:r>
          </a:p>
          <a:p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Мілла Йовович походить з сербсько-російської 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родини, 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проте сама вважає себе </a:t>
            </a:r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українкою.</a:t>
            </a:r>
            <a:endParaRPr lang="vi-VN" sz="1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vi-VN" sz="1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фотогалереї Посольства США в Україні фото Мілли Йовович поміщене у ряду відомих музикантів, науковців, художників, інженерів, дипломатів і акторів, що походять з України.</a:t>
            </a:r>
          </a:p>
          <a:p>
            <a:endParaRPr lang="ru-RU" sz="1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585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69368"/>
            <a:ext cx="7632848" cy="56886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Народилася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17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грудня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1975 року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Києві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сім'ї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актриси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Галини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Логінової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сербського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лікаря-педіатра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Богдана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Йововича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п'ять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провела в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звідки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їздила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батька в Лондон, де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приватна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клініка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,— а 1980 року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батьками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емігрувала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Сакраменто, США.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Вищої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одержала,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кар'єру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почала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дуже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рано — 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одинадцять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fthElement14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594"/>
            <a:ext cx="9144000" cy="687518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408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дитинства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займалася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вокалом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грою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 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фортепіано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грою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електрогітарі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звукозаписом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—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15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Усього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Мілла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записала два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альбоми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На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першому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en-US" sz="2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Divine Comedy</a:t>
            </a:r>
            <a:r>
              <a:rPr lang="en-US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записано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пісню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«Ой у гаю, при Дунаю» у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виконанні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1993 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саундтреку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кайфом у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сум'ятті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—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пісню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Пісня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Чужинця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(англ. </a:t>
            </a:r>
            <a:r>
              <a:rPr lang="en-US" sz="2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Alien Song</a:t>
            </a:r>
            <a:r>
              <a:rPr lang="en-US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Розпочати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музичну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кар'єру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їй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допомагав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музикант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Кріс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Бреннер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дебют у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стався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тринадцять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як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молодша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сестра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героїні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Шерілін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Фенн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Злитті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двох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місяців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</a:p>
          <a:p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Відкрив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Міллу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Йовович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режисер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Люк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Бессон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який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зняв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фантастичному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блокбастері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П'ятий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став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чоловіком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Згодом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знімалася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таких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кінофільмах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Повернення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блакитної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лагуни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(1991);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Каффс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головна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жіноча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роль);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Чаплін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(1992)  (одна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юних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дружин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Чарлі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Чапліна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Мілдред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Герріс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);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Спайка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(роль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повії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); та в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телефільмі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Нічний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потяг до Катманду» (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студія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Диснея).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Піками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кар'єри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можна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вважати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роль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Лілу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 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П'ятому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елементі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 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Жанни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д'Арк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фільмі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Посланниця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Жанни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д'Арк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»;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обидві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стрічки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знімав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Люк </a:t>
            </a:r>
            <a:r>
              <a:rPr lang="ru-RU" sz="2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Бессон</a:t>
            </a:r>
            <a:r>
              <a:rPr lang="ru-RU" sz="2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harris_052512_620pxb.jpg"/>
          <p:cNvPicPr>
            <a:picLocks noChangeAspect="1"/>
          </p:cNvPicPr>
          <p:nvPr/>
        </p:nvPicPr>
        <p:blipFill>
          <a:blip r:embed="rId2" cstate="print"/>
          <a:srcRect r="3503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712968" cy="1388268"/>
          </a:xfrm>
        </p:spPr>
        <p:txBody>
          <a:bodyPr/>
          <a:lstStyle/>
          <a:p>
            <a:r>
              <a:rPr lang="ru-RU" b="1" dirty="0" err="1" smtClean="0"/>
              <a:t>Харріс</a:t>
            </a:r>
            <a:r>
              <a:rPr lang="ru-RU" b="1" dirty="0" smtClean="0"/>
              <a:t> </a:t>
            </a:r>
            <a:r>
              <a:rPr lang="ru-RU" b="1" dirty="0" err="1" smtClean="0"/>
              <a:t>Самуель</a:t>
            </a:r>
            <a:r>
              <a:rPr lang="ru-RU" b="1" dirty="0" smtClean="0"/>
              <a:t> Д.</a:t>
            </a:r>
            <a:r>
              <a:rPr lang="ru-RU" dirty="0" smtClean="0"/>
              <a:t> (1903, </a:t>
            </a:r>
            <a:r>
              <a:rPr lang="ru-RU" dirty="0" err="1" smtClean="0"/>
              <a:t>Україна</a:t>
            </a:r>
            <a:r>
              <a:rPr lang="ru-RU" dirty="0" smtClean="0"/>
              <a:t> — 2002, США) — </a:t>
            </a:r>
            <a:r>
              <a:rPr lang="ru-RU" dirty="0" err="1" smtClean="0"/>
              <a:t>фахівець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дитячої</a:t>
            </a:r>
            <a:r>
              <a:rPr lang="ru-RU" dirty="0" smtClean="0"/>
              <a:t> </a:t>
            </a:r>
            <a:r>
              <a:rPr lang="ru-RU" dirty="0" err="1" smtClean="0"/>
              <a:t>стоматології</a:t>
            </a:r>
            <a:r>
              <a:rPr lang="ru-RU" dirty="0" smtClean="0"/>
              <a:t> (США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ildren_1.jpg"/>
          <p:cNvPicPr>
            <a:picLocks noChangeAspect="1"/>
          </p:cNvPicPr>
          <p:nvPr/>
        </p:nvPicPr>
        <p:blipFill>
          <a:blip r:embed="rId2" cstate="print"/>
          <a:srcRect l="19760"/>
          <a:stretch>
            <a:fillRect/>
          </a:stretch>
        </p:blipFill>
        <p:spPr>
          <a:xfrm>
            <a:off x="0" y="1"/>
            <a:ext cx="9144000" cy="688660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590465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Походить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українських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емігрантів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(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спочатку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до 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Канади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(1904),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потім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— США (1910).</a:t>
            </a:r>
          </a:p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Навчався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Вищій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стоматологічній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школі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Мічиганського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університету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(1924).</a:t>
            </a:r>
          </a:p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Самуель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Харріс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все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життя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присвятив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розвитку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дитячої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стоматології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1927 —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заснував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Американське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товариство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дитячих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стоматологів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був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ініціатором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та брав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активну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участь в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організації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18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національних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товариств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стоматологів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Міжнародної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асоціації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дитячих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стоматологів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Самуель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Харріс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мав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нагороди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Мічиганського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університету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Американського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стоматологічного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товариства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іменем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названий 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Національний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музей </a:t>
            </a:r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стоматології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у США.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kazimir_malevic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272677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Казими́р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Севери́нович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Мале́вич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—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український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художник-авангардист, один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із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засновників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нових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напрямків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 абстрактному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мистецтві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—супрематизму та 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кубофутуризму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 педагог, теоретик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мистецтва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1_Textured template_Wine Segoe_TP10286784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TS010286784</Template>
  <TotalTime>215</TotalTime>
  <Words>151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1_Textured template_Wine Segoe_TP10286784</vt:lpstr>
      <vt:lpstr>Белый текст и шрифт Courier для слайдов с кодом</vt:lpstr>
      <vt:lpstr>Видатні українці у світі.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українці у світі.</dc:title>
  <dc:creator>BOSS-1</dc:creator>
  <cp:lastModifiedBy>BOSS-1</cp:lastModifiedBy>
  <cp:revision>38</cp:revision>
  <dcterms:created xsi:type="dcterms:W3CDTF">2014-04-07T14:22:13Z</dcterms:created>
  <dcterms:modified xsi:type="dcterms:W3CDTF">2014-04-25T03:37:11Z</dcterms:modified>
</cp:coreProperties>
</file>