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58" r:id="rId4"/>
    <p:sldId id="262" r:id="rId5"/>
    <p:sldId id="263" r:id="rId6"/>
    <p:sldId id="264" r:id="rId7"/>
    <p:sldId id="259" r:id="rId8"/>
    <p:sldId id="260" r:id="rId9"/>
    <p:sldId id="261" r:id="rId10"/>
    <p:sldId id="265" r:id="rId11"/>
    <p:sldId id="266" r:id="rId12"/>
    <p:sldId id="267" r:id="rId13"/>
    <p:sldId id="268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AA2B58C-0A11-4D8B-BB91-837EA4EA0A66}" type="datetimeFigureOut">
              <a:rPr lang="ru-RU" smtClean="0"/>
              <a:t>12.11.2013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FC368F2-2C41-4556-9AFE-D72524BEAF35}" type="slidenum">
              <a:rPr lang="ru-RU" smtClean="0"/>
              <a:t>‹#›</a:t>
            </a:fld>
            <a:endParaRPr lang="ru-RU"/>
          </a:p>
        </p:txBody>
      </p:sp>
      <p:sp>
        <p:nvSpPr>
          <p:cNvPr id="32" name="Прямоугольник 31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9" name="Прямоугольник 38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0" name="Прямоугольник 39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1" name="Прямоугольник 40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42" name="Прямоугольник 41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914400" y="4343400"/>
            <a:ext cx="7772400" cy="1975104"/>
          </a:xfrm>
        </p:spPr>
        <p:txBody>
          <a:bodyPr/>
          <a:lstStyle>
            <a:lvl1pPr marR="9144" algn="l">
              <a:defRPr sz="4000" b="1" cap="all" spc="0" baseline="0">
                <a:effectLst>
                  <a:reflection blurRad="12700" stA="34000" endA="740" endPos="53000" dir="5400000" sy="-100000" algn="bl" rotWithShape="0"/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914400" y="2834640"/>
            <a:ext cx="7772400" cy="1508760"/>
          </a:xfrm>
        </p:spPr>
        <p:txBody>
          <a:bodyPr lIns="100584" tIns="45720" anchor="b"/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56" name="Прямоугольник 55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5" name="Прямоугольник 64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6" name="Прямоугольник 65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7" name="Прямоугольник 66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AA2B58C-0A11-4D8B-BB91-837EA4EA0A66}" type="datetimeFigureOut">
              <a:rPr lang="ru-RU" smtClean="0"/>
              <a:t>12.11.2013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FC368F2-2C41-4556-9AFE-D72524BEAF3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981200" cy="5851525"/>
          </a:xfrm>
        </p:spPr>
        <p:txBody>
          <a:bodyPr vert="eaVert"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58674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AA2B58C-0A11-4D8B-BB91-837EA4EA0A66}" type="datetimeFigureOut">
              <a:rPr lang="ru-RU" smtClean="0"/>
              <a:t>12.11.2013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FC368F2-2C41-4556-9AFE-D72524BEAF3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AA2B58C-0A11-4D8B-BB91-837EA4EA0A66}" type="datetimeFigureOut">
              <a:rPr lang="ru-RU" smtClean="0"/>
              <a:t>12.11.2013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FC368F2-2C41-4556-9AFE-D72524BEAF3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Полилиния 13"/>
          <p:cNvSpPr>
            <a:spLocks/>
          </p:cNvSpPr>
          <p:nvPr/>
        </p:nvSpPr>
        <p:spPr bwMode="auto">
          <a:xfrm>
            <a:off x="4828952" y="1073888"/>
            <a:ext cx="4322136" cy="5791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3648"/>
              </a:cxn>
              <a:cxn ang="0">
                <a:pos x="720" y="2016"/>
              </a:cxn>
              <a:cxn ang="0">
                <a:pos x="2736" y="0"/>
              </a:cxn>
              <a:cxn ang="0">
                <a:pos x="2736" y="96"/>
              </a:cxn>
              <a:cxn ang="0">
                <a:pos x="744" y="2038"/>
              </a:cxn>
              <a:cxn ang="0">
                <a:pos x="48" y="3648"/>
              </a:cxn>
              <a:cxn ang="0">
                <a:pos x="0" y="3648"/>
              </a:cxn>
            </a:cxnLst>
            <a:rect l="0" t="0" r="0" b="0"/>
            <a:pathLst>
              <a:path w="2736" h="3648">
                <a:moveTo>
                  <a:pt x="0" y="3648"/>
                </a:moveTo>
                <a:lnTo>
                  <a:pt x="720" y="2016"/>
                </a:lnTo>
                <a:lnTo>
                  <a:pt x="2736" y="672"/>
                </a:lnTo>
                <a:lnTo>
                  <a:pt x="2736" y="720"/>
                </a:lnTo>
                <a:lnTo>
                  <a:pt x="744" y="2038"/>
                </a:lnTo>
                <a:lnTo>
                  <a:pt x="48" y="3648"/>
                </a:lnTo>
                <a:lnTo>
                  <a:pt x="48" y="3648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5" name="Полилиния 14"/>
          <p:cNvSpPr>
            <a:spLocks/>
          </p:cNvSpPr>
          <p:nvPr/>
        </p:nvSpPr>
        <p:spPr bwMode="auto">
          <a:xfrm>
            <a:off x="373966" y="0"/>
            <a:ext cx="5514536" cy="661533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4080"/>
              </a:cxn>
              <a:cxn ang="0">
                <a:pos x="0" y="4128"/>
              </a:cxn>
              <a:cxn ang="0">
                <a:pos x="3504" y="2640"/>
              </a:cxn>
              <a:cxn ang="0">
                <a:pos x="2880" y="0"/>
              </a:cxn>
              <a:cxn ang="0">
                <a:pos x="2832" y="0"/>
              </a:cxn>
              <a:cxn ang="0">
                <a:pos x="3465" y="2619"/>
              </a:cxn>
              <a:cxn ang="0">
                <a:pos x="0" y="4080"/>
              </a:cxn>
            </a:cxnLst>
            <a:rect l="0" t="0" r="0" b="0"/>
            <a:pathLst>
              <a:path w="3504" h="4128">
                <a:moveTo>
                  <a:pt x="0" y="4080"/>
                </a:moveTo>
                <a:lnTo>
                  <a:pt x="0" y="4128"/>
                </a:lnTo>
                <a:lnTo>
                  <a:pt x="3504" y="2640"/>
                </a:lnTo>
                <a:lnTo>
                  <a:pt x="2880" y="0"/>
                </a:lnTo>
                <a:lnTo>
                  <a:pt x="2832" y="0"/>
                </a:lnTo>
                <a:lnTo>
                  <a:pt x="3465" y="2619"/>
                </a:lnTo>
                <a:lnTo>
                  <a:pt x="0" y="4080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3" name="Полилиния 12"/>
          <p:cNvSpPr>
            <a:spLocks/>
          </p:cNvSpPr>
          <p:nvPr/>
        </p:nvSpPr>
        <p:spPr bwMode="auto">
          <a:xfrm rot="5236414">
            <a:off x="4462128" y="1483600"/>
            <a:ext cx="4114800" cy="118872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6" name="Полилиния 15"/>
          <p:cNvSpPr>
            <a:spLocks/>
          </p:cNvSpPr>
          <p:nvPr/>
        </p:nvSpPr>
        <p:spPr bwMode="auto">
          <a:xfrm>
            <a:off x="5943600" y="0"/>
            <a:ext cx="27432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104" y="0"/>
              </a:cxn>
              <a:cxn ang="0">
                <a:pos x="1728" y="0"/>
              </a:cxn>
              <a:cxn ang="0">
                <a:pos x="0" y="2688"/>
              </a:cxn>
              <a:cxn ang="0">
                <a:pos x="1104" y="0"/>
              </a:cxn>
            </a:cxnLst>
            <a:rect l="0" t="0" r="0" b="0"/>
            <a:pathLst>
              <a:path w="1728" h="2688">
                <a:moveTo>
                  <a:pt x="1104" y="0"/>
                </a:moveTo>
                <a:lnTo>
                  <a:pt x="1728" y="0"/>
                </a:lnTo>
                <a:lnTo>
                  <a:pt x="0" y="2688"/>
                </a:lnTo>
                <a:lnTo>
                  <a:pt x="110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7" name="Полилиния 16"/>
          <p:cNvSpPr>
            <a:spLocks/>
          </p:cNvSpPr>
          <p:nvPr/>
        </p:nvSpPr>
        <p:spPr bwMode="auto">
          <a:xfrm>
            <a:off x="5943600" y="4267200"/>
            <a:ext cx="3200400" cy="11430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2016" y="240"/>
              </a:cxn>
              <a:cxn ang="0">
                <a:pos x="2016" y="720"/>
              </a:cxn>
              <a:cxn ang="0">
                <a:pos x="0" y="0"/>
              </a:cxn>
            </a:cxnLst>
            <a:rect l="0" t="0" r="0" b="0"/>
            <a:pathLst>
              <a:path w="2016" h="720">
                <a:moveTo>
                  <a:pt x="0" y="0"/>
                </a:moveTo>
                <a:lnTo>
                  <a:pt x="2016" y="240"/>
                </a:lnTo>
                <a:lnTo>
                  <a:pt x="2016" y="720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8" name="Полилиния 17"/>
          <p:cNvSpPr>
            <a:spLocks/>
          </p:cNvSpPr>
          <p:nvPr/>
        </p:nvSpPr>
        <p:spPr bwMode="auto">
          <a:xfrm>
            <a:off x="5943600" y="0"/>
            <a:ext cx="13716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864" y="0"/>
              </a:cxn>
              <a:cxn ang="0">
                <a:pos x="0" y="2688"/>
              </a:cxn>
              <a:cxn ang="0">
                <a:pos x="768" y="0"/>
              </a:cxn>
              <a:cxn ang="0">
                <a:pos x="864" y="0"/>
              </a:cxn>
            </a:cxnLst>
            <a:rect l="0" t="0" r="0" b="0"/>
            <a:pathLst>
              <a:path w="864" h="2688">
                <a:moveTo>
                  <a:pt x="864" y="0"/>
                </a:moveTo>
                <a:lnTo>
                  <a:pt x="0" y="2688"/>
                </a:lnTo>
                <a:lnTo>
                  <a:pt x="768" y="0"/>
                </a:lnTo>
                <a:lnTo>
                  <a:pt x="86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9" name="Полилиния 18"/>
          <p:cNvSpPr>
            <a:spLocks/>
          </p:cNvSpPr>
          <p:nvPr/>
        </p:nvSpPr>
        <p:spPr bwMode="auto">
          <a:xfrm>
            <a:off x="5948363" y="4246563"/>
            <a:ext cx="2090737" cy="261143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71" y="1645"/>
              </a:cxn>
              <a:cxn ang="0">
                <a:pos x="1317" y="1645"/>
              </a:cxn>
              <a:cxn ang="0">
                <a:pos x="0" y="0"/>
              </a:cxn>
              <a:cxn ang="0">
                <a:pos x="1071" y="1645"/>
              </a:cxn>
            </a:cxnLst>
            <a:rect l="0" t="0" r="0" b="0"/>
            <a:pathLst>
              <a:path w="1317" h="1645">
                <a:moveTo>
                  <a:pt x="1071" y="1645"/>
                </a:moveTo>
                <a:lnTo>
                  <a:pt x="1317" y="1645"/>
                </a:lnTo>
                <a:lnTo>
                  <a:pt x="0" y="0"/>
                </a:lnTo>
                <a:lnTo>
                  <a:pt x="1071" y="1645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0" name="Полилиния 19"/>
          <p:cNvSpPr>
            <a:spLocks/>
          </p:cNvSpPr>
          <p:nvPr/>
        </p:nvSpPr>
        <p:spPr bwMode="auto">
          <a:xfrm>
            <a:off x="5943600" y="4267200"/>
            <a:ext cx="16002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08" y="1632"/>
              </a:cxn>
              <a:cxn ang="0">
                <a:pos x="0" y="0"/>
              </a:cxn>
              <a:cxn ang="0">
                <a:pos x="960" y="1632"/>
              </a:cxn>
              <a:cxn ang="0">
                <a:pos x="1008" y="1632"/>
              </a:cxn>
            </a:cxnLst>
            <a:rect l="0" t="0" r="0" b="0"/>
            <a:pathLst>
              <a:path w="1008" h="1632">
                <a:moveTo>
                  <a:pt x="1008" y="1632"/>
                </a:moveTo>
                <a:lnTo>
                  <a:pt x="0" y="0"/>
                </a:lnTo>
                <a:lnTo>
                  <a:pt x="960" y="1632"/>
                </a:lnTo>
                <a:lnTo>
                  <a:pt x="1008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1" name="Полилиния 20"/>
          <p:cNvSpPr>
            <a:spLocks/>
          </p:cNvSpPr>
          <p:nvPr/>
        </p:nvSpPr>
        <p:spPr bwMode="auto">
          <a:xfrm>
            <a:off x="5943600" y="1371600"/>
            <a:ext cx="3200400" cy="2895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2016" y="144"/>
              </a:cxn>
              <a:cxn ang="0">
                <a:pos x="0" y="1824"/>
              </a:cxn>
              <a:cxn ang="0">
                <a:pos x="2016" y="0"/>
              </a:cxn>
            </a:cxnLst>
            <a:rect l="0" t="0" r="0" b="0"/>
            <a:pathLst>
              <a:path w="2016" h="1824">
                <a:moveTo>
                  <a:pt x="2016" y="0"/>
                </a:moveTo>
                <a:lnTo>
                  <a:pt x="2016" y="144"/>
                </a:lnTo>
                <a:lnTo>
                  <a:pt x="0" y="1824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2" name="Полилиния 21"/>
          <p:cNvSpPr>
            <a:spLocks/>
          </p:cNvSpPr>
          <p:nvPr/>
        </p:nvSpPr>
        <p:spPr bwMode="auto">
          <a:xfrm>
            <a:off x="5943600" y="1752600"/>
            <a:ext cx="3200400" cy="2514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0" y="1584"/>
              </a:cxn>
              <a:cxn ang="0">
                <a:pos x="2016" y="48"/>
              </a:cxn>
              <a:cxn ang="0">
                <a:pos x="2016" y="0"/>
              </a:cxn>
            </a:cxnLst>
            <a:rect l="0" t="0" r="0" b="0"/>
            <a:pathLst>
              <a:path w="2016" h="1584">
                <a:moveTo>
                  <a:pt x="2016" y="0"/>
                </a:moveTo>
                <a:lnTo>
                  <a:pt x="0" y="1584"/>
                </a:lnTo>
                <a:lnTo>
                  <a:pt x="2016" y="48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3" name="Полилиния 22"/>
          <p:cNvSpPr>
            <a:spLocks/>
          </p:cNvSpPr>
          <p:nvPr/>
        </p:nvSpPr>
        <p:spPr bwMode="auto">
          <a:xfrm>
            <a:off x="990600" y="4267200"/>
            <a:ext cx="4953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120" y="0"/>
              </a:cxn>
              <a:cxn ang="0">
                <a:pos x="1056" y="1632"/>
              </a:cxn>
              <a:cxn ang="0">
                <a:pos x="0" y="1632"/>
              </a:cxn>
            </a:cxnLst>
            <a:rect l="0" t="0" r="0" b="0"/>
            <a:pathLst>
              <a:path w="3120" h="1632">
                <a:moveTo>
                  <a:pt x="0" y="1632"/>
                </a:moveTo>
                <a:lnTo>
                  <a:pt x="3120" y="0"/>
                </a:lnTo>
                <a:lnTo>
                  <a:pt x="1056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4" name="Полилиния 23"/>
          <p:cNvSpPr>
            <a:spLocks/>
          </p:cNvSpPr>
          <p:nvPr/>
        </p:nvSpPr>
        <p:spPr bwMode="auto">
          <a:xfrm>
            <a:off x="533400" y="4267200"/>
            <a:ext cx="5334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360" y="0"/>
              </a:cxn>
              <a:cxn ang="0">
                <a:pos x="144" y="1632"/>
              </a:cxn>
              <a:cxn ang="0">
                <a:pos x="0" y="1632"/>
              </a:cxn>
            </a:cxnLst>
            <a:rect l="0" t="0" r="0" b="0"/>
            <a:pathLst>
              <a:path w="3360" h="1632">
                <a:moveTo>
                  <a:pt x="0" y="1632"/>
                </a:moveTo>
                <a:lnTo>
                  <a:pt x="3360" y="0"/>
                </a:lnTo>
                <a:lnTo>
                  <a:pt x="144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5" name="Полилиния 24"/>
          <p:cNvSpPr>
            <a:spLocks/>
          </p:cNvSpPr>
          <p:nvPr/>
        </p:nvSpPr>
        <p:spPr bwMode="auto">
          <a:xfrm>
            <a:off x="366824" y="2438400"/>
            <a:ext cx="5638800" cy="1828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152"/>
              </a:cxn>
              <a:cxn ang="0">
                <a:pos x="0" y="384"/>
              </a:cxn>
              <a:cxn ang="0">
                <a:pos x="0" y="0"/>
              </a:cxn>
            </a:cxnLst>
            <a:rect l="0" t="0" r="0" b="0"/>
            <a:pathLst>
              <a:path w="3552" h="1152">
                <a:moveTo>
                  <a:pt x="0" y="0"/>
                </a:moveTo>
                <a:lnTo>
                  <a:pt x="3504" y="1152"/>
                </a:lnTo>
                <a:lnTo>
                  <a:pt x="0" y="384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6" name="Полилиния 25"/>
          <p:cNvSpPr>
            <a:spLocks/>
          </p:cNvSpPr>
          <p:nvPr/>
        </p:nvSpPr>
        <p:spPr bwMode="auto">
          <a:xfrm>
            <a:off x="366824" y="2133600"/>
            <a:ext cx="5638800" cy="2133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7" name="Полилиния 26"/>
          <p:cNvSpPr>
            <a:spLocks/>
          </p:cNvSpPr>
          <p:nvPr/>
        </p:nvSpPr>
        <p:spPr bwMode="auto">
          <a:xfrm>
            <a:off x="4572000" y="4267200"/>
            <a:ext cx="13716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96" y="1632"/>
              </a:cxn>
              <a:cxn ang="0">
                <a:pos x="864" y="0"/>
              </a:cxn>
              <a:cxn ang="0">
                <a:pos x="0" y="1632"/>
              </a:cxn>
            </a:cxnLst>
            <a:rect l="0" t="0" r="0" b="0"/>
            <a:pathLst>
              <a:path w="864" h="1632">
                <a:moveTo>
                  <a:pt x="0" y="1632"/>
                </a:moveTo>
                <a:lnTo>
                  <a:pt x="96" y="1632"/>
                </a:lnTo>
                <a:lnTo>
                  <a:pt x="864" y="0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06902" y="1351672"/>
            <a:ext cx="5718048" cy="977486"/>
          </a:xfrm>
        </p:spPr>
        <p:txBody>
          <a:bodyPr lIns="82296" tIns="45720" bIns="0" anchor="t"/>
          <a:lstStyle>
            <a:lvl1pPr marL="54864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AA2B58C-0A11-4D8B-BB91-837EA4EA0A66}" type="datetimeFigureOut">
              <a:rPr lang="ru-RU" smtClean="0"/>
              <a:t>12.11.2013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FC368F2-2C41-4556-9AFE-D72524BEAF35}" type="slidenum">
              <a:rPr lang="ru-RU" smtClean="0"/>
              <a:t>‹#›</a:t>
            </a:fld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363160" y="402264"/>
            <a:ext cx="850392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06902" y="512064"/>
            <a:ext cx="8156448" cy="777240"/>
          </a:xfrm>
        </p:spPr>
        <p:txBody>
          <a:bodyPr tIns="64008"/>
          <a:lstStyle>
            <a:lvl1pPr algn="l">
              <a:buNone/>
              <a:defRPr sz="3800" b="0" cap="none" spc="-150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 flipH="1">
            <a:off x="371538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9" name="Прямоугольник 8"/>
          <p:cNvSpPr/>
          <p:nvPr/>
        </p:nvSpPr>
        <p:spPr>
          <a:xfrm flipH="1">
            <a:off x="411109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0" name="Прямоугольник 9"/>
          <p:cNvSpPr/>
          <p:nvPr/>
        </p:nvSpPr>
        <p:spPr>
          <a:xfrm flipH="1">
            <a:off x="44845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 flipH="1">
            <a:off x="476702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500478" y="680477"/>
            <a:ext cx="36576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2064"/>
            <a:ext cx="8229600" cy="9144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64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55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AA2B58C-0A11-4D8B-BB91-837EA4EA0A66}" type="datetimeFigureOut">
              <a:rPr lang="ru-RU" smtClean="0"/>
              <a:t>12.11.2013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FC368F2-2C41-4556-9AFE-D72524BEAF3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Прямоугольник 24"/>
          <p:cNvSpPr/>
          <p:nvPr/>
        </p:nvSpPr>
        <p:spPr>
          <a:xfrm>
            <a:off x="0" y="402265"/>
            <a:ext cx="886708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4824" y="512064"/>
            <a:ext cx="7772400" cy="914400"/>
          </a:xfrm>
        </p:spPr>
        <p:txBody>
          <a:bodyPr anchor="t"/>
          <a:lstStyle>
            <a:lvl1pPr>
              <a:defRPr sz="400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09750"/>
            <a:ext cx="4040188" cy="639762"/>
          </a:xfrm>
        </p:spPr>
        <p:txBody>
          <a:bodyPr anchor="ctr"/>
          <a:lstStyle>
            <a:lvl1pPr marL="73152" indent="0" algn="l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09750"/>
            <a:ext cx="4041775" cy="639762"/>
          </a:xfrm>
        </p:spPr>
        <p:txBody>
          <a:bodyPr anchor="ctr"/>
          <a:lstStyle>
            <a:lvl1pPr marL="73152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459037"/>
            <a:ext cx="4040188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459037"/>
            <a:ext cx="4041775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AA2B58C-0A11-4D8B-BB91-837EA4EA0A66}" type="datetimeFigureOut">
              <a:rPr lang="ru-RU" smtClean="0"/>
              <a:t>12.11.2013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FC368F2-2C41-4556-9AFE-D72524BEAF35}" type="slidenum">
              <a:rPr lang="ru-RU" smtClean="0"/>
              <a:t>‹#›</a:t>
            </a:fld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87790" y="680477"/>
            <a:ext cx="45720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47305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8" name="Прямоугольник 17"/>
          <p:cNvSpPr/>
          <p:nvPr/>
        </p:nvSpPr>
        <p:spPr>
          <a:xfrm>
            <a:off x="2825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>
          <a:xfrm>
            <a:off x="0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0" name="Прямоугольник 19"/>
          <p:cNvSpPr/>
          <p:nvPr/>
        </p:nvSpPr>
        <p:spPr>
          <a:xfrm flipH="1">
            <a:off x="149770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1" name="Прямоугольник 20"/>
          <p:cNvSpPr/>
          <p:nvPr/>
        </p:nvSpPr>
        <p:spPr>
          <a:xfrm flipH="1">
            <a:off x="189341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2" name="Прямоугольник 21"/>
          <p:cNvSpPr/>
          <p:nvPr/>
        </p:nvSpPr>
        <p:spPr>
          <a:xfrm flipH="1">
            <a:off x="22668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9" name="Прямоугольник 28"/>
          <p:cNvSpPr/>
          <p:nvPr/>
        </p:nvSpPr>
        <p:spPr>
          <a:xfrm flipH="1">
            <a:off x="254934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30" name="Прямоугольник 29"/>
          <p:cNvSpPr/>
          <p:nvPr/>
        </p:nvSpPr>
        <p:spPr>
          <a:xfrm>
            <a:off x="278710" y="680477"/>
            <a:ext cx="36576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</p:spPr>
        <p:txBody>
          <a:bodyPr/>
          <a:lstStyle>
            <a:lvl1pPr>
              <a:defRPr sz="4000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AA2B58C-0A11-4D8B-BB91-837EA4EA0A66}" type="datetimeFigureOut">
              <a:rPr lang="ru-RU" smtClean="0"/>
              <a:t>12.11.2013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FC368F2-2C41-4556-9AFE-D72524BEAF3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AA2B58C-0A11-4D8B-BB91-837EA4EA0A66}" type="datetimeFigureOut">
              <a:rPr lang="ru-RU" smtClean="0"/>
              <a:t>12.11.2013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FC368F2-2C41-4556-9AFE-D72524BEAF3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273050"/>
            <a:ext cx="8229600" cy="1162050"/>
          </a:xfrm>
        </p:spPr>
        <p:txBody>
          <a:bodyPr anchor="ctr"/>
          <a:lstStyle>
            <a:lvl1pPr algn="l">
              <a:buNone/>
              <a:defRPr sz="3600" b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435100"/>
            <a:ext cx="2514600" cy="4572000"/>
          </a:xfrm>
        </p:spPr>
        <p:txBody>
          <a:bodyPr/>
          <a:lstStyle>
            <a:lvl1pPr marL="54864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429000" y="1435100"/>
            <a:ext cx="5486400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AA2B58C-0A11-4D8B-BB91-837EA4EA0A66}" type="datetimeFigureOut">
              <a:rPr lang="ru-RU" smtClean="0"/>
              <a:t>12.11.2013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FC368F2-2C41-4556-9AFE-D72524BEAF3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368032" y="0"/>
            <a:ext cx="8778240" cy="1878037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 flipV="1">
            <a:off x="363195" y="1885028"/>
            <a:ext cx="8782622" cy="0"/>
          </a:xfrm>
          <a:prstGeom prst="line">
            <a:avLst/>
          </a:prstGeom>
          <a:noFill/>
          <a:ln w="19050" cap="flat" cmpd="sng" algn="ctr">
            <a:solidFill>
              <a:srgbClr val="FFFFFF">
                <a:alpha val="100000"/>
              </a:srgbClr>
            </a:soli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0" name="Группа 9"/>
          <p:cNvGrpSpPr/>
          <p:nvPr/>
        </p:nvGrpSpPr>
        <p:grpSpPr>
          <a:xfrm rot="5400000">
            <a:off x="8514581" y="1219200"/>
            <a:ext cx="132763" cy="128466"/>
            <a:chOff x="6668087" y="1297746"/>
            <a:chExt cx="161840" cy="156602"/>
          </a:xfrm>
        </p:grpSpPr>
        <p:cxnSp>
          <p:nvCxnSpPr>
            <p:cNvPr id="15" name="Прямая соединительная линия 14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Прямая соединительная линия 15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Прямая соединительная линия 16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grayWhite">
          <a:xfrm>
            <a:off x="914400" y="441251"/>
            <a:ext cx="6858000" cy="701749"/>
          </a:xfrm>
        </p:spPr>
        <p:txBody>
          <a:bodyPr anchor="b"/>
          <a:lstStyle>
            <a:lvl1pPr algn="l">
              <a:buNone/>
              <a:defRPr sz="2100" b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68032" y="1893781"/>
            <a:ext cx="8778240" cy="4960144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grayWhite">
          <a:xfrm>
            <a:off x="914400" y="1150144"/>
            <a:ext cx="6858000" cy="685800"/>
          </a:xfrm>
        </p:spPr>
        <p:txBody>
          <a:bodyPr/>
          <a:lstStyle>
            <a:lvl1pPr marL="27432" indent="0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grpSp>
        <p:nvGrpSpPr>
          <p:cNvPr id="14" name="Группа 13"/>
          <p:cNvGrpSpPr/>
          <p:nvPr/>
        </p:nvGrpSpPr>
        <p:grpSpPr>
          <a:xfrm rot="5400000">
            <a:off x="8666981" y="1371600"/>
            <a:ext cx="132763" cy="128466"/>
            <a:chOff x="6668087" y="1297746"/>
            <a:chExt cx="161840" cy="156602"/>
          </a:xfrm>
        </p:grpSpPr>
        <p:cxnSp>
          <p:nvCxnSpPr>
            <p:cNvPr id="11" name="Прямая соединительная линия 10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Прямая соединительная линия 11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Прямая соединительная линия 12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Группа 17"/>
          <p:cNvGrpSpPr/>
          <p:nvPr/>
        </p:nvGrpSpPr>
        <p:grpSpPr>
          <a:xfrm rot="5400000">
            <a:off x="8320088" y="1474763"/>
            <a:ext cx="132763" cy="128466"/>
            <a:chOff x="6668087" y="1297746"/>
            <a:chExt cx="161840" cy="156602"/>
          </a:xfrm>
        </p:grpSpPr>
        <p:cxnSp>
          <p:nvCxnSpPr>
            <p:cNvPr id="19" name="Прямая соединительная линия 18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Прямая соединительная линия 19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Прямая соединительная линия 20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477000" y="55499"/>
            <a:ext cx="2133600" cy="365125"/>
          </a:xfrm>
        </p:spPr>
        <p:txBody>
          <a:bodyPr/>
          <a:lstStyle>
            <a:extLst/>
          </a:lstStyle>
          <a:p>
            <a:fld id="{5AA2B58C-0A11-4D8B-BB91-837EA4EA0A66}" type="datetimeFigureOut">
              <a:rPr lang="ru-RU" smtClean="0"/>
              <a:t>12.11.2013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914400" y="55499"/>
            <a:ext cx="5562600" cy="365125"/>
          </a:xfrm>
        </p:spPr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610600" y="55499"/>
            <a:ext cx="457200" cy="365125"/>
          </a:xfrm>
        </p:spPr>
        <p:txBody>
          <a:bodyPr/>
          <a:lstStyle>
            <a:extLst/>
          </a:lstStyle>
          <a:p>
            <a:fld id="{2FC368F2-2C41-4556-9AFE-D72524BEAF3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7" name="Прямоугольник 16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  <a:prstGeom prst="rect">
            <a:avLst/>
          </a:prstGeom>
        </p:spPr>
        <p:txBody>
          <a:bodyPr vert="horz" anchor="t">
            <a:no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914400" y="1783560"/>
            <a:ext cx="7772400" cy="457200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4770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5AA2B58C-0A11-4D8B-BB91-837EA4EA0A66}" type="datetimeFigureOut">
              <a:rPr lang="ru-RU" smtClean="0"/>
              <a:t>12.11.2013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914400" y="6416675"/>
            <a:ext cx="55626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610600" y="64166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  <a:extLst/>
          </a:lstStyle>
          <a:p>
            <a:fld id="{2FC368F2-2C41-4556-9AFE-D72524BEAF35}" type="slidenum">
              <a:rPr lang="ru-RU" smtClean="0"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 spc="-100" baseline="0">
          <a:solidFill>
            <a:schemeClr val="tx2">
              <a:satMod val="200000"/>
            </a:schemeClr>
          </a:solidFill>
          <a:latin typeface="+mj-lt"/>
          <a:ea typeface="+mj-ea"/>
          <a:cs typeface="+mj-cs"/>
        </a:defRPr>
      </a:lvl1pPr>
      <a:extLst/>
    </p:titleStyle>
    <p:bodyStyle>
      <a:lvl1pPr marL="411480" indent="-342900" algn="l" rtl="0" eaLnBrk="1" latinLnBrk="0" hangingPunct="1">
        <a:spcBef>
          <a:spcPts val="700"/>
        </a:spcBef>
        <a:buClr>
          <a:schemeClr val="tx2"/>
        </a:buClr>
        <a:buSzPct val="95000"/>
        <a:buFont typeface="Wingdings"/>
        <a:buChar char="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40664" indent="-28575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2"/>
        </a:buClr>
        <a:buFont typeface="Wingdings 2"/>
        <a:buChar char="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61872" indent="-228600" algn="l" rtl="0" eaLnBrk="1" latinLnBrk="0" hangingPunct="1">
        <a:spcBef>
          <a:spcPct val="20000"/>
        </a:spcBef>
        <a:buClr>
          <a:schemeClr val="accent3"/>
        </a:buClr>
        <a:buFont typeface="Wingdings 3"/>
        <a:buChar char="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14813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99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01952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93976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User\Мои документы\Downloads\6888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87876" cy="6858000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3428992" y="5357826"/>
            <a:ext cx="2577822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80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Театр</a:t>
            </a:r>
            <a:endParaRPr lang="ru-RU" sz="80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418" name="Picture 2" descr="C:\Documents and Settings\User\Мои документы\Downloads\8a68697b6fcbb08a1429f89ff408c8e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01808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2571736" y="5929330"/>
            <a:ext cx="3738716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4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Великий театр</a:t>
            </a:r>
            <a:endParaRPr lang="ru-RU" sz="44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42" name="Picture 2" descr="C:\Documents and Settings\User\Мои документы\Downloads\Theatro_Mvnicipal_SP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1285852" y="5934670"/>
            <a:ext cx="654044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Сан-Пуалу</a:t>
            </a:r>
            <a:r>
              <a:rPr lang="ru-RU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. </a:t>
            </a:r>
            <a:r>
              <a:rPr lang="ru-RU" sz="5400" b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Бразилія</a:t>
            </a:r>
            <a:endParaRPr lang="ru-RU" sz="54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</p:cSld>
  <p:clrMapOvr>
    <a:masterClrMapping/>
  </p:clrMapOvr>
  <p:transition>
    <p:blinds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466" name="Picture 2" descr="C:\Documents and Settings\User\Мои документы\Downloads\800px-Teatro_Municipal_do_Rio_de_Janeiro,_Outubro_200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1714480" y="5934670"/>
            <a:ext cx="548028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uk-UA" sz="5400" b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Рио-де-Жанейро</a:t>
            </a:r>
            <a:endParaRPr lang="ru-RU" sz="66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</p:cSld>
  <p:clrMapOvr>
    <a:masterClrMapping/>
  </p:clrMapOvr>
  <p:transition>
    <p:checker dir="vert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490" name="Picture 2" descr="C:\Documents and Settings\User\Мои документы\Downloads\IMG_701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1785918" y="5934670"/>
            <a:ext cx="525105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Віденська</a:t>
            </a:r>
            <a:r>
              <a:rPr lang="ru-RU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 опера</a:t>
            </a:r>
            <a:endParaRPr lang="ru-RU" sz="54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Documents and Settings\User\Мои документы\Downloads\2013090912452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142844" y="500042"/>
            <a:ext cx="8858312" cy="569386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vi-VN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Теа́тр (від грец. </a:t>
            </a:r>
            <a:r>
              <a:rPr lang="el-GR" sz="2800" i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θέατρον</a:t>
            </a:r>
            <a:r>
              <a:rPr lang="el-GR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 — </a:t>
            </a:r>
            <a:r>
              <a:rPr lang="vi-VN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місце видовища) — вид сценічного мистецтва, що відображає життя в сценічній дії, яку виконують актори перед глядачами, а також установа, що здійснює сценічні вистави певним колективом артистів і приміщення, будинок, у якому відбуваються вистави. Театр як мистецтво називають також й театральним мистецтвом, а наука, що вивчає теорію та практику театрального мистецтва називається театрознавство. Окрім театрів, ролі в яких люди виконують безпосередньо, існує ляльковий театр, де головні герої - іграшки, якими керують.</a:t>
            </a:r>
            <a:endParaRPr lang="ru-RU" sz="2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250" name="Picture 2" descr="C:\Documents and Settings\User\Мои документы\Downloads\1266c7cbc9b3d26126157167f62cedcf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142844" y="142852"/>
            <a:ext cx="8786874" cy="600164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ru-RU" sz="3200" b="1" dirty="0" err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Законодавство</a:t>
            </a:r>
            <a:r>
              <a:rPr lang="ru-RU" sz="32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 </a:t>
            </a:r>
            <a:r>
              <a:rPr lang="ru-RU" sz="3200" b="1" dirty="0" err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України</a:t>
            </a:r>
            <a:r>
              <a:rPr lang="ru-RU" sz="32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 </a:t>
            </a:r>
            <a:r>
              <a:rPr lang="ru-RU" sz="3200" b="1" dirty="0" err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визначає</a:t>
            </a:r>
            <a:r>
              <a:rPr lang="ru-RU" sz="32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 театр як</a:t>
            </a:r>
          </a:p>
          <a:p>
            <a:r>
              <a:rPr lang="ru-RU" sz="3200" b="1" i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«заклад </a:t>
            </a:r>
            <a:r>
              <a:rPr lang="ru-RU" sz="3200" b="1" i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культури</a:t>
            </a:r>
            <a:r>
              <a:rPr lang="ru-RU" sz="3200" b="1" i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 (</a:t>
            </a:r>
            <a:r>
              <a:rPr lang="ru-RU" sz="3200" b="1" i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підприємство</a:t>
            </a:r>
            <a:r>
              <a:rPr lang="ru-RU" sz="3200" b="1" i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, </a:t>
            </a:r>
            <a:r>
              <a:rPr lang="ru-RU" sz="3200" b="1" i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установа</a:t>
            </a:r>
            <a:r>
              <a:rPr lang="ru-RU" sz="3200" b="1" i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 </a:t>
            </a:r>
            <a:r>
              <a:rPr lang="ru-RU" sz="3200" b="1" i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чи</a:t>
            </a:r>
            <a:r>
              <a:rPr lang="ru-RU" sz="3200" b="1" i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 </a:t>
            </a:r>
            <a:r>
              <a:rPr lang="ru-RU" sz="3200" b="1" i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організація</a:t>
            </a:r>
            <a:r>
              <a:rPr lang="ru-RU" sz="3200" b="1" i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) </a:t>
            </a:r>
            <a:r>
              <a:rPr lang="ru-RU" sz="3200" b="1" i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або</a:t>
            </a:r>
            <a:r>
              <a:rPr lang="ru-RU" sz="3200" b="1" i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 </a:t>
            </a:r>
            <a:r>
              <a:rPr lang="ru-RU" sz="3200" b="1" i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колектив</a:t>
            </a:r>
            <a:r>
              <a:rPr lang="ru-RU" sz="3200" b="1" i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, </a:t>
            </a:r>
            <a:r>
              <a:rPr lang="ru-RU" sz="3200" b="1" i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діяльність</a:t>
            </a:r>
            <a:r>
              <a:rPr lang="ru-RU" sz="3200" b="1" i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 </a:t>
            </a:r>
            <a:r>
              <a:rPr lang="ru-RU" sz="3200" b="1" i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якого</a:t>
            </a:r>
            <a:r>
              <a:rPr lang="ru-RU" sz="3200" b="1" i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 </a:t>
            </a:r>
            <a:r>
              <a:rPr lang="ru-RU" sz="3200" b="1" i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спрямована</a:t>
            </a:r>
            <a:r>
              <a:rPr lang="ru-RU" sz="3200" b="1" i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 на </a:t>
            </a:r>
            <a:r>
              <a:rPr lang="ru-RU" sz="3200" b="1" i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створення</a:t>
            </a:r>
            <a:r>
              <a:rPr lang="ru-RU" sz="3200" b="1" i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, </a:t>
            </a:r>
            <a:r>
              <a:rPr lang="ru-RU" sz="3200" b="1" i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публічне</a:t>
            </a:r>
            <a:r>
              <a:rPr lang="ru-RU" sz="3200" b="1" i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 </a:t>
            </a:r>
            <a:r>
              <a:rPr lang="ru-RU" sz="3200" b="1" i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виконання</a:t>
            </a:r>
            <a:r>
              <a:rPr lang="ru-RU" sz="3200" b="1" i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 та </a:t>
            </a:r>
            <a:r>
              <a:rPr lang="ru-RU" sz="3200" b="1" i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публічний</a:t>
            </a:r>
            <a:r>
              <a:rPr lang="ru-RU" sz="3200" b="1" i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 показ </a:t>
            </a:r>
            <a:r>
              <a:rPr lang="ru-RU" sz="3200" b="1" i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творів</a:t>
            </a:r>
            <a:r>
              <a:rPr lang="ru-RU" sz="3200" b="1" i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 театрального </a:t>
            </a:r>
            <a:r>
              <a:rPr lang="ru-RU" sz="3200" b="1" i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мистецтва</a:t>
            </a:r>
            <a:r>
              <a:rPr lang="ru-RU" sz="3200" b="1" i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».</a:t>
            </a:r>
          </a:p>
          <a:p>
            <a:endParaRPr lang="ru-RU" sz="3200" b="1" i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  <a:p>
            <a:endParaRPr lang="ru-RU" sz="3200" b="1" i="1" dirty="0" smtClean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  <a:p>
            <a:r>
              <a:rPr lang="ru-RU" sz="32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а </a:t>
            </a:r>
            <a:r>
              <a:rPr lang="ru-RU" sz="3200" b="1" dirty="0" err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театральне</a:t>
            </a:r>
            <a:r>
              <a:rPr lang="ru-RU" sz="32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 </a:t>
            </a:r>
            <a:r>
              <a:rPr lang="ru-RU" sz="3200" b="1" dirty="0" err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мистецтво</a:t>
            </a:r>
            <a:r>
              <a:rPr lang="ru-RU" sz="32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, як:</a:t>
            </a:r>
          </a:p>
          <a:p>
            <a:r>
              <a:rPr lang="ru-RU" sz="3200" b="1" i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«вид </a:t>
            </a:r>
            <a:r>
              <a:rPr lang="ru-RU" sz="3200" b="1" i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мистецтва</a:t>
            </a:r>
            <a:r>
              <a:rPr lang="ru-RU" sz="3200" b="1" i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, </a:t>
            </a:r>
            <a:r>
              <a:rPr lang="ru-RU" sz="3200" b="1" i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особливістю</a:t>
            </a:r>
            <a:r>
              <a:rPr lang="ru-RU" sz="3200" b="1" i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 </a:t>
            </a:r>
            <a:r>
              <a:rPr lang="ru-RU" sz="3200" b="1" i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якого</a:t>
            </a:r>
            <a:r>
              <a:rPr lang="ru-RU" sz="3200" b="1" i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 </a:t>
            </a:r>
            <a:r>
              <a:rPr lang="ru-RU" sz="3200" b="1" i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є</a:t>
            </a:r>
            <a:r>
              <a:rPr lang="ru-RU" sz="3200" b="1" i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 </a:t>
            </a:r>
            <a:r>
              <a:rPr lang="ru-RU" sz="3200" b="1" i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художнє</a:t>
            </a:r>
            <a:r>
              <a:rPr lang="ru-RU" sz="3200" b="1" i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 </a:t>
            </a:r>
            <a:r>
              <a:rPr lang="ru-RU" sz="3200" b="1" i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відображення</a:t>
            </a:r>
            <a:r>
              <a:rPr lang="ru-RU" sz="3200" b="1" i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 </a:t>
            </a:r>
            <a:r>
              <a:rPr lang="ru-RU" sz="3200" b="1" i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життя</a:t>
            </a:r>
            <a:r>
              <a:rPr lang="ru-RU" sz="3200" b="1" i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 за </a:t>
            </a:r>
            <a:r>
              <a:rPr lang="ru-RU" sz="3200" b="1" i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допомогою</a:t>
            </a:r>
            <a:r>
              <a:rPr lang="ru-RU" sz="3200" b="1" i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 </a:t>
            </a:r>
            <a:r>
              <a:rPr lang="ru-RU" sz="3200" b="1" i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сценічної</a:t>
            </a:r>
            <a:r>
              <a:rPr lang="ru-RU" sz="3200" b="1" i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 </a:t>
            </a:r>
            <a:r>
              <a:rPr lang="ru-RU" sz="3200" b="1" i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дії</a:t>
            </a:r>
            <a:r>
              <a:rPr lang="ru-RU" sz="3200" b="1" i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 </a:t>
            </a:r>
            <a:r>
              <a:rPr lang="ru-RU" sz="3200" b="1" i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акторів</a:t>
            </a:r>
            <a:r>
              <a:rPr lang="ru-RU" sz="3200" b="1" i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 перед </a:t>
            </a:r>
            <a:r>
              <a:rPr lang="ru-RU" sz="3200" b="1" i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глядачами</a:t>
            </a:r>
            <a:r>
              <a:rPr lang="ru-RU" sz="3200" b="1" i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».</a:t>
            </a:r>
            <a:endParaRPr lang="ru-RU" sz="32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322" name="Picture 2" descr="C:\Documents and Settings\User\Мои документы\Downloads\image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142844" y="142852"/>
            <a:ext cx="8786874" cy="563231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ru-RU" sz="20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Театральне</a:t>
            </a:r>
            <a:r>
              <a:rPr lang="ru-RU" sz="2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0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мистецтво</a:t>
            </a:r>
            <a:r>
              <a:rPr lang="ru-RU" sz="2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0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є</a:t>
            </a:r>
            <a:r>
              <a:rPr lang="ru-RU" sz="2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0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синтетичним</a:t>
            </a:r>
            <a:r>
              <a:rPr lang="ru-RU" sz="2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за </a:t>
            </a:r>
            <a:r>
              <a:rPr lang="ru-RU" sz="20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своєю</a:t>
            </a:r>
            <a:r>
              <a:rPr lang="ru-RU" sz="2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природою. </a:t>
            </a:r>
            <a:r>
              <a:rPr lang="ru-RU" sz="20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Його</a:t>
            </a:r>
            <a:r>
              <a:rPr lang="ru-RU" sz="2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твори </a:t>
            </a:r>
            <a:r>
              <a:rPr lang="ru-RU" sz="20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містять</a:t>
            </a:r>
            <a:r>
              <a:rPr lang="ru-RU" sz="2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у </a:t>
            </a:r>
            <a:r>
              <a:rPr lang="ru-RU" sz="20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собі</a:t>
            </a:r>
            <a:r>
              <a:rPr lang="ru-RU" sz="2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практично </a:t>
            </a:r>
            <a:r>
              <a:rPr lang="ru-RU" sz="20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всі</a:t>
            </a:r>
            <a:r>
              <a:rPr lang="ru-RU" sz="2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0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інші</a:t>
            </a:r>
            <a:r>
              <a:rPr lang="ru-RU" sz="2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0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мистецтва</a:t>
            </a:r>
            <a:r>
              <a:rPr lang="ru-RU" sz="2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: </a:t>
            </a:r>
            <a:r>
              <a:rPr lang="ru-RU" sz="20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літературу</a:t>
            </a:r>
            <a:r>
              <a:rPr lang="ru-RU" sz="2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, </a:t>
            </a:r>
            <a:r>
              <a:rPr lang="ru-RU" sz="20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музику</a:t>
            </a:r>
            <a:r>
              <a:rPr lang="ru-RU" sz="2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, </a:t>
            </a:r>
            <a:r>
              <a:rPr lang="ru-RU" sz="20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образотворче</a:t>
            </a:r>
            <a:r>
              <a:rPr lang="ru-RU" sz="2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0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мистецтво,хореографію</a:t>
            </a:r>
            <a:r>
              <a:rPr lang="ru-RU" sz="2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 </a:t>
            </a:r>
            <a:r>
              <a:rPr lang="ru-RU" sz="20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й</a:t>
            </a:r>
            <a:r>
              <a:rPr lang="ru-RU" sz="2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0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ін</a:t>
            </a:r>
            <a:r>
              <a:rPr lang="ru-RU" sz="2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.; а </a:t>
            </a:r>
            <a:r>
              <a:rPr lang="ru-RU" sz="20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також</a:t>
            </a:r>
            <a:r>
              <a:rPr lang="ru-RU" sz="2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0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використають</a:t>
            </a:r>
            <a:r>
              <a:rPr lang="ru-RU" sz="2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0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численні</a:t>
            </a:r>
            <a:r>
              <a:rPr lang="ru-RU" sz="2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0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досягнення</a:t>
            </a:r>
            <a:r>
              <a:rPr lang="ru-RU" sz="2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0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найрізноманітніших</a:t>
            </a:r>
            <a:r>
              <a:rPr lang="ru-RU" sz="2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наук </a:t>
            </a:r>
            <a:r>
              <a:rPr lang="ru-RU" sz="20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й</a:t>
            </a:r>
            <a:r>
              <a:rPr lang="ru-RU" sz="2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областей </a:t>
            </a:r>
            <a:r>
              <a:rPr lang="ru-RU" sz="20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техніки</a:t>
            </a:r>
            <a:r>
              <a:rPr lang="ru-RU" sz="2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. Так, </a:t>
            </a:r>
            <a:r>
              <a:rPr lang="ru-RU" sz="20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наприклад</a:t>
            </a:r>
            <a:r>
              <a:rPr lang="ru-RU" sz="2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, </a:t>
            </a:r>
            <a:r>
              <a:rPr lang="ru-RU" sz="20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наукові</a:t>
            </a:r>
            <a:r>
              <a:rPr lang="ru-RU" sz="2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0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розробки</a:t>
            </a:r>
            <a:r>
              <a:rPr lang="ru-RU" sz="2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 </a:t>
            </a:r>
            <a:r>
              <a:rPr lang="ru-RU" sz="20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психологіїлягли</a:t>
            </a:r>
            <a:r>
              <a:rPr lang="ru-RU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 основу </a:t>
            </a:r>
            <a:r>
              <a:rPr lang="ru-RU" sz="20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акторської</a:t>
            </a:r>
            <a:r>
              <a:rPr lang="ru-RU" sz="2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0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й</a:t>
            </a:r>
            <a:r>
              <a:rPr lang="ru-RU" sz="2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0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режисерської</a:t>
            </a:r>
            <a:r>
              <a:rPr lang="ru-RU" sz="2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0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творчості</a:t>
            </a:r>
            <a:r>
              <a:rPr lang="ru-RU" sz="2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, так само, як </a:t>
            </a:r>
            <a:r>
              <a:rPr lang="ru-RU" sz="20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і</a:t>
            </a:r>
            <a:r>
              <a:rPr lang="ru-RU" sz="2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0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дослідження</a:t>
            </a:r>
            <a:r>
              <a:rPr lang="ru-RU" sz="2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в </a:t>
            </a:r>
            <a:r>
              <a:rPr lang="ru-RU" sz="20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області</a:t>
            </a:r>
            <a:r>
              <a:rPr lang="ru-RU" sz="2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 </a:t>
            </a:r>
            <a:r>
              <a:rPr lang="ru-RU" sz="20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семіотики</a:t>
            </a:r>
            <a:r>
              <a:rPr lang="ru-RU" sz="2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, </a:t>
            </a:r>
            <a:r>
              <a:rPr lang="ru-RU" sz="20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історії</a:t>
            </a:r>
            <a:r>
              <a:rPr lang="ru-RU" sz="2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, </a:t>
            </a:r>
            <a:r>
              <a:rPr lang="ru-RU" sz="20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соціології</a:t>
            </a:r>
            <a:r>
              <a:rPr lang="ru-RU" sz="2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, </a:t>
            </a:r>
            <a:r>
              <a:rPr lang="ru-RU" sz="20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фізіології</a:t>
            </a:r>
            <a:r>
              <a:rPr lang="ru-RU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.</a:t>
            </a:r>
          </a:p>
          <a:p>
            <a:endParaRPr lang="ru-RU" sz="2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r>
              <a:rPr lang="ru-RU" sz="2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Основою </a:t>
            </a:r>
            <a:r>
              <a:rPr lang="ru-RU" sz="20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театральної</a:t>
            </a:r>
            <a:r>
              <a:rPr lang="ru-RU" sz="2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0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вистави</a:t>
            </a:r>
            <a:r>
              <a:rPr lang="ru-RU" sz="2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0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є</a:t>
            </a:r>
            <a:r>
              <a:rPr lang="ru-RU" sz="2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 драма, </a:t>
            </a:r>
            <a:r>
              <a:rPr lang="ru-RU" sz="20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що</a:t>
            </a:r>
            <a:r>
              <a:rPr lang="ru-RU" sz="2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0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визначає</a:t>
            </a:r>
            <a:r>
              <a:rPr lang="ru-RU" sz="2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0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художні</a:t>
            </a:r>
            <a:r>
              <a:rPr lang="ru-RU" sz="2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0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можливості</a:t>
            </a:r>
            <a:r>
              <a:rPr lang="ru-RU" sz="2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0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й</a:t>
            </a:r>
            <a:r>
              <a:rPr lang="ru-RU" sz="2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0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ідейний</a:t>
            </a:r>
            <a:r>
              <a:rPr lang="ru-RU" sz="2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0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напрямок</a:t>
            </a:r>
            <a:r>
              <a:rPr lang="ru-RU" sz="2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театру. При </a:t>
            </a:r>
            <a:r>
              <a:rPr lang="ru-RU" sz="20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цьому</a:t>
            </a:r>
            <a:r>
              <a:rPr lang="ru-RU" sz="2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0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літературний</a:t>
            </a:r>
            <a:r>
              <a:rPr lang="ru-RU" sz="2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0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твір</a:t>
            </a:r>
            <a:r>
              <a:rPr lang="ru-RU" sz="2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театр переводить в область </a:t>
            </a:r>
            <a:r>
              <a:rPr lang="ru-RU" sz="20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сценічної</a:t>
            </a:r>
            <a:r>
              <a:rPr lang="ru-RU" sz="2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0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дії</a:t>
            </a:r>
            <a:r>
              <a:rPr lang="ru-RU" sz="2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0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й</a:t>
            </a:r>
            <a:r>
              <a:rPr lang="ru-RU" sz="2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0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специфічної</a:t>
            </a:r>
            <a:r>
              <a:rPr lang="ru-RU" sz="2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0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театральної</a:t>
            </a:r>
            <a:r>
              <a:rPr lang="ru-RU" sz="2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0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образності</a:t>
            </a:r>
            <a:r>
              <a:rPr lang="ru-RU" sz="2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 — </a:t>
            </a:r>
            <a:r>
              <a:rPr lang="ru-RU" sz="20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характери</a:t>
            </a:r>
            <a:r>
              <a:rPr lang="ru-RU" sz="2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, </a:t>
            </a:r>
            <a:r>
              <a:rPr lang="ru-RU" sz="20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конфлікти</a:t>
            </a:r>
            <a:r>
              <a:rPr lang="ru-RU" sz="2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0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драми</a:t>
            </a:r>
            <a:r>
              <a:rPr lang="ru-RU" sz="2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0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втілюються</a:t>
            </a:r>
            <a:r>
              <a:rPr lang="ru-RU" sz="2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в </a:t>
            </a:r>
            <a:r>
              <a:rPr lang="ru-RU" sz="20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живих</a:t>
            </a:r>
            <a:r>
              <a:rPr lang="ru-RU" sz="2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особах, </a:t>
            </a:r>
            <a:r>
              <a:rPr lang="ru-RU" sz="20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вчинках</a:t>
            </a:r>
            <a:r>
              <a:rPr lang="ru-RU" sz="2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. </a:t>
            </a:r>
            <a:r>
              <a:rPr lang="ru-RU" sz="20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Найважливіший</a:t>
            </a:r>
            <a:r>
              <a:rPr lang="ru-RU" sz="2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0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художній</a:t>
            </a:r>
            <a:r>
              <a:rPr lang="ru-RU" sz="2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0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засіб</a:t>
            </a:r>
            <a:r>
              <a:rPr lang="ru-RU" sz="2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, </a:t>
            </a:r>
            <a:r>
              <a:rPr lang="ru-RU" sz="20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який</a:t>
            </a:r>
            <a:r>
              <a:rPr lang="ru-RU" sz="2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театр </a:t>
            </a:r>
            <a:r>
              <a:rPr lang="ru-RU" sz="20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бере</a:t>
            </a:r>
            <a:r>
              <a:rPr lang="ru-RU" sz="2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0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від</a:t>
            </a:r>
            <a:r>
              <a:rPr lang="ru-RU" sz="2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0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драми</a:t>
            </a:r>
            <a:r>
              <a:rPr lang="ru-RU" sz="2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 — слово, </a:t>
            </a:r>
            <a:r>
              <a:rPr lang="ru-RU" sz="20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підкоряється</a:t>
            </a:r>
            <a:r>
              <a:rPr lang="ru-RU" sz="2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законам </a:t>
            </a:r>
            <a:r>
              <a:rPr lang="ru-RU" sz="20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драматичної</a:t>
            </a:r>
            <a:r>
              <a:rPr lang="ru-RU" sz="2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0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дії</a:t>
            </a:r>
            <a:r>
              <a:rPr lang="ru-RU" sz="2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. В одних </a:t>
            </a:r>
            <a:r>
              <a:rPr lang="ru-RU" sz="20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випадках</a:t>
            </a:r>
            <a:r>
              <a:rPr lang="ru-RU" sz="2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0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мова</a:t>
            </a:r>
            <a:r>
              <a:rPr lang="ru-RU" sz="2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0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може</a:t>
            </a:r>
            <a:r>
              <a:rPr lang="ru-RU" sz="2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0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виступати</a:t>
            </a:r>
            <a:r>
              <a:rPr lang="ru-RU" sz="2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як </a:t>
            </a:r>
            <a:r>
              <a:rPr lang="ru-RU" sz="20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засіб</a:t>
            </a:r>
            <a:r>
              <a:rPr lang="ru-RU" sz="2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0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побутової</a:t>
            </a:r>
            <a:r>
              <a:rPr lang="ru-RU" sz="2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характеристики персонажа, в </a:t>
            </a:r>
            <a:r>
              <a:rPr lang="ru-RU" sz="20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інших</a:t>
            </a:r>
            <a:r>
              <a:rPr lang="ru-RU" sz="2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 — </a:t>
            </a:r>
            <a:r>
              <a:rPr lang="ru-RU" sz="20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розкривати</a:t>
            </a:r>
            <a:r>
              <a:rPr lang="ru-RU" sz="2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через </a:t>
            </a:r>
            <a:r>
              <a:rPr lang="ru-RU" sz="20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словесну</a:t>
            </a:r>
            <a:r>
              <a:rPr lang="ru-RU" sz="2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тканину </a:t>
            </a:r>
            <a:r>
              <a:rPr lang="ru-RU" sz="20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ролі</a:t>
            </a:r>
            <a:r>
              <a:rPr lang="ru-RU" sz="2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0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складні</a:t>
            </a:r>
            <a:r>
              <a:rPr lang="ru-RU" sz="2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0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конфлікти</a:t>
            </a:r>
            <a:r>
              <a:rPr lang="ru-RU" sz="2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0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свідомості</a:t>
            </a:r>
            <a:r>
              <a:rPr lang="ru-RU" sz="2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0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й</a:t>
            </a:r>
            <a:r>
              <a:rPr lang="ru-RU" sz="2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0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психології</a:t>
            </a:r>
            <a:r>
              <a:rPr lang="ru-RU" sz="2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героя. </a:t>
            </a:r>
            <a:r>
              <a:rPr lang="ru-RU" sz="20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Мова</a:t>
            </a:r>
            <a:r>
              <a:rPr lang="ru-RU" sz="2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на </a:t>
            </a:r>
            <a:r>
              <a:rPr lang="ru-RU" sz="20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сцені</a:t>
            </a:r>
            <a:r>
              <a:rPr lang="ru-RU" sz="2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0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може</a:t>
            </a:r>
            <a:r>
              <a:rPr lang="ru-RU" sz="2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0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мати</a:t>
            </a:r>
            <a:r>
              <a:rPr lang="ru-RU" sz="2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форму великого </a:t>
            </a:r>
            <a:r>
              <a:rPr lang="ru-RU" sz="20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висловлення</a:t>
            </a:r>
            <a:r>
              <a:rPr lang="ru-RU" sz="2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(монолог), </a:t>
            </a:r>
            <a:r>
              <a:rPr lang="ru-RU" sz="20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протікати</a:t>
            </a:r>
            <a:r>
              <a:rPr lang="ru-RU" sz="2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як </a:t>
            </a:r>
            <a:r>
              <a:rPr lang="ru-RU" sz="20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розмова</a:t>
            </a:r>
            <a:r>
              <a:rPr lang="ru-RU" sz="2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0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з</a:t>
            </a:r>
            <a:r>
              <a:rPr lang="ru-RU" sz="2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партнером (</a:t>
            </a:r>
            <a:r>
              <a:rPr lang="ru-RU" sz="20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діалог</a:t>
            </a:r>
            <a:r>
              <a:rPr lang="ru-RU" sz="2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), </a:t>
            </a:r>
            <a:r>
              <a:rPr lang="ru-RU" sz="20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адресуватися</a:t>
            </a:r>
            <a:r>
              <a:rPr lang="ru-RU" sz="2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0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глядачеві</a:t>
            </a:r>
            <a:r>
              <a:rPr lang="ru-RU" sz="2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0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або</a:t>
            </a:r>
            <a:r>
              <a:rPr lang="ru-RU" sz="2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0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звучати</a:t>
            </a:r>
            <a:r>
              <a:rPr lang="ru-RU" sz="2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як </a:t>
            </a:r>
            <a:r>
              <a:rPr lang="ru-RU" sz="20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міркування</a:t>
            </a:r>
            <a:r>
              <a:rPr lang="ru-RU" sz="2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героя, </a:t>
            </a:r>
            <a:r>
              <a:rPr lang="ru-RU" sz="20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його</a:t>
            </a:r>
            <a:r>
              <a:rPr lang="ru-RU" sz="2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«</a:t>
            </a:r>
            <a:r>
              <a:rPr lang="ru-RU" sz="20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внутрішній</a:t>
            </a:r>
            <a:r>
              <a:rPr lang="ru-RU" sz="2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монолог» </a:t>
            </a:r>
            <a:r>
              <a:rPr lang="ru-RU" sz="20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і</a:t>
            </a:r>
            <a:r>
              <a:rPr lang="ru-RU" sz="2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 т. </a:t>
            </a:r>
            <a:r>
              <a:rPr lang="ru-RU" sz="20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д</a:t>
            </a:r>
            <a:endParaRPr lang="ru-RU" sz="2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346" name="Picture 2" descr="C:\Documents and Settings\User\Мои документы\Downloads\odessa_0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17521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2214546" y="0"/>
            <a:ext cx="388523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ru-RU" sz="54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Стилі</a:t>
            </a:r>
            <a:r>
              <a:rPr lang="ru-RU" sz="5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театру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2000232" y="1928802"/>
            <a:ext cx="5286412" cy="310854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lvl="0"/>
            <a:r>
              <a:rPr lang="ru-RU" sz="28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Абсурдизм</a:t>
            </a:r>
            <a:endParaRPr lang="ru-RU" sz="28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lvl="0"/>
            <a:r>
              <a:rPr lang="ru-RU" sz="28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Експресіонізм</a:t>
            </a:r>
            <a:r>
              <a:rPr lang="ru-RU" sz="28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 </a:t>
            </a:r>
          </a:p>
          <a:p>
            <a:pPr lvl="0"/>
            <a:r>
              <a:rPr lang="ru-RU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Мелодрама</a:t>
            </a:r>
            <a:endParaRPr lang="ru-RU" sz="28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lvl="0"/>
            <a:r>
              <a:rPr lang="ru-RU" sz="28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Модернізм</a:t>
            </a:r>
            <a:endParaRPr lang="ru-RU" sz="28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lvl="0"/>
            <a:r>
              <a:rPr lang="ru-RU" sz="28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Постмодернізм</a:t>
            </a:r>
            <a:r>
              <a:rPr lang="ru-RU" sz="28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 </a:t>
            </a:r>
          </a:p>
          <a:p>
            <a:pPr lvl="0"/>
            <a:r>
              <a:rPr lang="ru-RU" sz="28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Маріонетки</a:t>
            </a:r>
            <a:r>
              <a:rPr lang="ru-RU" sz="28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 </a:t>
            </a:r>
          </a:p>
          <a:p>
            <a:pPr lvl="0"/>
            <a:r>
              <a:rPr lang="ru-RU" sz="28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Реалізм</a:t>
            </a:r>
            <a:r>
              <a:rPr lang="ru-RU" sz="28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 </a:t>
            </a:r>
          </a:p>
        </p:txBody>
      </p:sp>
    </p:spTree>
  </p:cSld>
  <p:clrMapOvr>
    <a:masterClrMapping/>
  </p:clrMapOvr>
  <p:transition>
    <p:wheel spokes="3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370" name="Picture 2" descr="C:\Documents and Settings\User\Мои документы\Downloads\interior_large0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1214414" y="1500174"/>
            <a:ext cx="3429024" cy="470898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2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Драма</a:t>
            </a:r>
          </a:p>
          <a:p>
            <a:r>
              <a:rPr lang="ru-RU" sz="20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Комедія</a:t>
            </a:r>
            <a:endParaRPr lang="ru-RU" sz="2000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r>
              <a:rPr lang="ru-RU" sz="20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Чорна</a:t>
            </a:r>
            <a:r>
              <a:rPr lang="ru-RU" sz="2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ru-RU" sz="20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комедія</a:t>
            </a:r>
            <a:endParaRPr lang="ru-RU" sz="2000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r>
              <a:rPr lang="ru-RU" sz="20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Комедія</a:t>
            </a:r>
            <a:r>
              <a:rPr lang="ru-RU" sz="2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ru-RU" sz="20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дель</a:t>
            </a:r>
            <a:r>
              <a:rPr lang="ru-RU" sz="2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арте</a:t>
            </a:r>
          </a:p>
          <a:p>
            <a:r>
              <a:rPr lang="ru-RU" sz="20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Комедія</a:t>
            </a:r>
            <a:r>
              <a:rPr lang="ru-RU" sz="2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ru-RU" sz="20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моралі</a:t>
            </a:r>
            <a:endParaRPr lang="ru-RU" sz="2000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r>
              <a:rPr lang="ru-RU" sz="20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Комедія</a:t>
            </a:r>
            <a:r>
              <a:rPr lang="ru-RU" sz="2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ru-RU" sz="20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ситуації</a:t>
            </a:r>
            <a:endParaRPr lang="ru-RU" sz="2000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r>
              <a:rPr lang="ru-RU" sz="2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Фарс</a:t>
            </a:r>
          </a:p>
          <a:p>
            <a:r>
              <a:rPr lang="ru-RU" sz="2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Романтична </a:t>
            </a:r>
            <a:r>
              <a:rPr lang="ru-RU" sz="20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комедія</a:t>
            </a:r>
            <a:endParaRPr lang="ru-RU" sz="2000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r>
              <a:rPr lang="ru-RU" sz="20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Епічний</a:t>
            </a:r>
            <a:r>
              <a:rPr lang="ru-RU" sz="2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театр</a:t>
            </a:r>
          </a:p>
          <a:p>
            <a:r>
              <a:rPr lang="ru-RU" sz="20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Експериментальний</a:t>
            </a:r>
            <a:r>
              <a:rPr lang="ru-RU" sz="2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театр</a:t>
            </a:r>
          </a:p>
          <a:p>
            <a:r>
              <a:rPr lang="ru-RU" sz="20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Фентезі</a:t>
            </a:r>
            <a:endParaRPr lang="ru-RU" sz="2000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r>
              <a:rPr lang="en-US" sz="2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Grand </a:t>
            </a:r>
            <a:r>
              <a:rPr lang="en-US" sz="20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Guignol</a:t>
            </a:r>
            <a:endParaRPr lang="en-US" sz="2000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r>
              <a:rPr lang="ru-RU" sz="20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Історичний</a:t>
            </a:r>
            <a:r>
              <a:rPr lang="ru-RU" sz="2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театр</a:t>
            </a:r>
          </a:p>
          <a:p>
            <a:r>
              <a:rPr lang="ru-RU" sz="20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Імпровізаційний</a:t>
            </a:r>
            <a:r>
              <a:rPr lang="ru-RU" sz="2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театр</a:t>
            </a:r>
          </a:p>
          <a:p>
            <a:endParaRPr lang="ru-RU" sz="2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5143504" y="1500174"/>
            <a:ext cx="3286148" cy="440120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20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Мейнстрім</a:t>
            </a:r>
            <a:r>
              <a:rPr lang="ru-RU" sz="2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театр</a:t>
            </a:r>
          </a:p>
          <a:p>
            <a:r>
              <a:rPr lang="ru-RU" sz="2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Мета-театр</a:t>
            </a:r>
          </a:p>
          <a:p>
            <a:r>
              <a:rPr lang="ru-RU" sz="20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Музичний</a:t>
            </a:r>
            <a:r>
              <a:rPr lang="ru-RU" sz="2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театр</a:t>
            </a:r>
          </a:p>
          <a:p>
            <a:r>
              <a:rPr lang="ru-RU" sz="20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Натья</a:t>
            </a:r>
            <a:endParaRPr lang="ru-RU" sz="2000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r>
              <a:rPr lang="ru-RU" sz="20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Пантоміма</a:t>
            </a:r>
            <a:endParaRPr lang="ru-RU" sz="2000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r>
              <a:rPr lang="ru-RU" sz="20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Політичний</a:t>
            </a:r>
            <a:r>
              <a:rPr lang="ru-RU" sz="2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театр</a:t>
            </a:r>
          </a:p>
          <a:p>
            <a:r>
              <a:rPr lang="ru-RU" sz="20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Народний</a:t>
            </a:r>
            <a:r>
              <a:rPr lang="ru-RU" sz="2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театр</a:t>
            </a:r>
          </a:p>
          <a:p>
            <a:r>
              <a:rPr lang="ru-RU" sz="20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Маріонетки</a:t>
            </a:r>
            <a:endParaRPr lang="ru-RU" sz="2000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r>
              <a:rPr lang="ru-RU" sz="20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Радіопостановка</a:t>
            </a:r>
            <a:endParaRPr lang="ru-RU" sz="2000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r>
              <a:rPr lang="ru-RU" sz="2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Рок-опера</a:t>
            </a:r>
          </a:p>
          <a:p>
            <a:r>
              <a:rPr lang="ru-RU" sz="2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Театр </a:t>
            </a:r>
            <a:r>
              <a:rPr lang="ru-RU" sz="20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соціальних</a:t>
            </a:r>
            <a:r>
              <a:rPr lang="ru-RU" sz="2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тем</a:t>
            </a:r>
          </a:p>
          <a:p>
            <a:r>
              <a:rPr lang="ru-RU" sz="2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Театр абсурду</a:t>
            </a:r>
          </a:p>
          <a:p>
            <a:r>
              <a:rPr lang="ru-RU" sz="20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Трагедія</a:t>
            </a:r>
            <a:endParaRPr lang="ru-RU" sz="2000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r>
              <a:rPr lang="ru-RU" sz="20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Трагікомедія</a:t>
            </a:r>
            <a:endParaRPr lang="ru-RU" sz="2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214546" y="142852"/>
            <a:ext cx="454098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ru-RU" sz="5400" b="1" dirty="0" err="1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Жанри</a:t>
            </a:r>
            <a:r>
              <a:rPr lang="ru-RU" sz="54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театру</a:t>
            </a: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275" name="Picture 3" descr="C:\Documents and Settings\User\Мои документы\Downloads\DionysiusTheater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9" name="Прямоугольник 8"/>
          <p:cNvSpPr/>
          <p:nvPr/>
        </p:nvSpPr>
        <p:spPr>
          <a:xfrm>
            <a:off x="0" y="785794"/>
            <a:ext cx="9144000" cy="169277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uk-UA" sz="4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Давньогрецький театр</a:t>
            </a:r>
          </a:p>
          <a:p>
            <a:pPr algn="ctr"/>
            <a:r>
              <a:rPr lang="ru-RU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У </a:t>
            </a:r>
            <a:r>
              <a:rPr lang="ru-RU" sz="28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ньому</a:t>
            </a:r>
            <a:r>
              <a:rPr lang="ru-RU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ru-RU" sz="28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виконувалися</a:t>
            </a:r>
            <a:r>
              <a:rPr lang="ru-RU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 </a:t>
            </a:r>
            <a:r>
              <a:rPr lang="ru-RU" sz="28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дифірамби</a:t>
            </a:r>
            <a:r>
              <a:rPr lang="ru-RU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 </a:t>
            </a:r>
            <a:r>
              <a:rPr lang="ru-RU" sz="28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і</a:t>
            </a:r>
            <a:r>
              <a:rPr lang="ru-RU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ru-RU" sz="28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фалічні</a:t>
            </a:r>
            <a:r>
              <a:rPr lang="ru-RU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ru-RU" sz="28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пісні</a:t>
            </a:r>
            <a:r>
              <a:rPr lang="ru-RU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, </a:t>
            </a:r>
            <a:r>
              <a:rPr lang="ru-RU" sz="28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що</a:t>
            </a:r>
            <a:r>
              <a:rPr lang="ru-RU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ru-RU" sz="28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містили</a:t>
            </a:r>
            <a:r>
              <a:rPr lang="ru-RU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ru-RU" sz="28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елементи</a:t>
            </a:r>
            <a:r>
              <a:rPr lang="ru-RU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 </a:t>
            </a:r>
            <a:r>
              <a:rPr lang="ru-RU" sz="28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діалогу</a:t>
            </a:r>
            <a:r>
              <a:rPr lang="ru-RU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 та </a:t>
            </a:r>
            <a:r>
              <a:rPr lang="ru-RU" sz="28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театральної</a:t>
            </a:r>
            <a:r>
              <a:rPr lang="ru-RU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ru-RU" sz="28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дії</a:t>
            </a:r>
            <a:r>
              <a:rPr lang="ru-RU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.</a:t>
            </a:r>
            <a:endParaRPr lang="ru-RU" sz="28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000100" y="0"/>
            <a:ext cx="694908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ru-RU" sz="5400" b="1" dirty="0" err="1" smtClean="0">
                <a:ln w="50800"/>
                <a:solidFill>
                  <a:schemeClr val="bg1">
                    <a:shade val="50000"/>
                  </a:schemeClr>
                </a:solidFill>
              </a:rPr>
              <a:t>Театри</a:t>
            </a:r>
            <a:r>
              <a:rPr lang="ru-RU" sz="5400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 </a:t>
            </a:r>
            <a:r>
              <a:rPr lang="ru-RU" sz="5400" b="1" dirty="0" err="1" smtClean="0">
                <a:ln w="50800"/>
                <a:solidFill>
                  <a:schemeClr val="bg1">
                    <a:shade val="50000"/>
                  </a:schemeClr>
                </a:solidFill>
              </a:rPr>
              <a:t>давнього</a:t>
            </a:r>
            <a:r>
              <a:rPr lang="ru-RU" sz="5400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 </a:t>
            </a:r>
            <a:r>
              <a:rPr lang="ru-RU" sz="5400" b="1" dirty="0" err="1" smtClean="0">
                <a:ln w="50800"/>
                <a:solidFill>
                  <a:schemeClr val="bg1">
                    <a:shade val="50000"/>
                  </a:schemeClr>
                </a:solidFill>
              </a:rPr>
              <a:t>світу</a:t>
            </a:r>
            <a:endParaRPr lang="ru-RU" sz="5400" b="1" dirty="0" smtClean="0">
              <a:ln w="50800"/>
              <a:solidFill>
                <a:schemeClr val="bg1">
                  <a:shade val="50000"/>
                </a:schemeClr>
              </a:solidFill>
            </a:endParaRPr>
          </a:p>
        </p:txBody>
      </p:sp>
    </p:spTree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298" name="Picture 2" descr="C:\Documents and Settings\User\Мои документы\Downloads\800px-Colosseum_in_Rome,_Italy_-_April_200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19745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142844" y="142852"/>
            <a:ext cx="883017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r>
              <a:rPr lang="ru-RU" sz="5400" b="1" dirty="0" err="1"/>
              <a:t>Театри</a:t>
            </a:r>
            <a:r>
              <a:rPr lang="ru-RU" sz="5400" b="1" dirty="0"/>
              <a:t> </a:t>
            </a:r>
            <a:r>
              <a:rPr lang="ru-RU" sz="5400" b="1" dirty="0" err="1"/>
              <a:t>Стародавнього</a:t>
            </a:r>
            <a:r>
              <a:rPr lang="ru-RU" sz="5400" b="1" dirty="0"/>
              <a:t> Риму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3143240" y="1000108"/>
            <a:ext cx="6000760" cy="193899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ru-RU" sz="2400" dirty="0" err="1" smtClean="0"/>
              <a:t>Найбільш</a:t>
            </a:r>
            <a:r>
              <a:rPr lang="ru-RU" sz="2400" dirty="0" smtClean="0"/>
              <a:t> </a:t>
            </a:r>
            <a:r>
              <a:rPr lang="ru-RU" sz="2400" dirty="0" err="1"/>
              <a:t>улюбленими</a:t>
            </a:r>
            <a:r>
              <a:rPr lang="ru-RU" sz="2400" dirty="0"/>
              <a:t> жанрами римлян </a:t>
            </a:r>
            <a:r>
              <a:rPr lang="ru-RU" sz="2400" dirty="0" err="1"/>
              <a:t>були</a:t>
            </a:r>
            <a:r>
              <a:rPr lang="ru-RU" sz="2400" dirty="0"/>
              <a:t> </a:t>
            </a:r>
            <a:r>
              <a:rPr lang="ru-RU" sz="2400" dirty="0" err="1"/>
              <a:t>ателлани</a:t>
            </a:r>
            <a:r>
              <a:rPr lang="ru-RU" sz="2400" dirty="0"/>
              <a:t> </a:t>
            </a:r>
            <a:r>
              <a:rPr lang="ru-RU" sz="2400" dirty="0" err="1"/>
              <a:t>й</a:t>
            </a:r>
            <a:r>
              <a:rPr lang="ru-RU" sz="2400" dirty="0"/>
              <a:t> </a:t>
            </a:r>
            <a:r>
              <a:rPr lang="ru-RU" sz="2400" dirty="0" err="1"/>
              <a:t>тогати</a:t>
            </a:r>
            <a:r>
              <a:rPr lang="ru-RU" sz="2400" dirty="0"/>
              <a:t>. </a:t>
            </a:r>
            <a:r>
              <a:rPr lang="ru-RU" sz="2400" dirty="0" err="1"/>
              <a:t>Відомими</a:t>
            </a:r>
            <a:r>
              <a:rPr lang="ru-RU" sz="2400" dirty="0"/>
              <a:t> авторами драм </a:t>
            </a:r>
            <a:r>
              <a:rPr lang="ru-RU" sz="2400" dirty="0" err="1"/>
              <a:t>й</a:t>
            </a:r>
            <a:r>
              <a:rPr lang="ru-RU" sz="2400" dirty="0"/>
              <a:t> </a:t>
            </a:r>
            <a:r>
              <a:rPr lang="ru-RU" sz="2400" dirty="0" err="1"/>
              <a:t>комедій</a:t>
            </a:r>
            <a:r>
              <a:rPr lang="ru-RU" sz="2400" dirty="0"/>
              <a:t> того часу </a:t>
            </a:r>
            <a:r>
              <a:rPr lang="ru-RU" sz="2400" dirty="0" err="1"/>
              <a:t>були</a:t>
            </a:r>
            <a:r>
              <a:rPr lang="ru-RU" sz="2400" dirty="0"/>
              <a:t> </a:t>
            </a:r>
            <a:r>
              <a:rPr lang="ru-RU" sz="2400" dirty="0" err="1"/>
              <a:t>Плавт</a:t>
            </a:r>
            <a:r>
              <a:rPr lang="ru-RU" sz="2400" dirty="0"/>
              <a:t>, </a:t>
            </a:r>
            <a:r>
              <a:rPr lang="ru-RU" sz="2400" dirty="0" err="1"/>
              <a:t>Теренцій</a:t>
            </a:r>
            <a:r>
              <a:rPr lang="ru-RU" sz="2400" dirty="0"/>
              <a:t>. </a:t>
            </a:r>
            <a:r>
              <a:rPr lang="ru-RU" sz="2400" dirty="0" err="1"/>
              <a:t>Уславилися</a:t>
            </a:r>
            <a:r>
              <a:rPr lang="ru-RU" sz="2400" dirty="0"/>
              <a:t> в </a:t>
            </a:r>
            <a:r>
              <a:rPr lang="ru-RU" sz="2400" dirty="0" err="1"/>
              <a:t>цей</a:t>
            </a:r>
            <a:r>
              <a:rPr lang="ru-RU" sz="2400" dirty="0"/>
              <a:t> час </a:t>
            </a:r>
            <a:r>
              <a:rPr lang="ru-RU" sz="2400" dirty="0" err="1"/>
              <a:t>актори</a:t>
            </a:r>
            <a:r>
              <a:rPr lang="ru-RU" sz="2400" dirty="0"/>
              <a:t> </a:t>
            </a:r>
            <a:r>
              <a:rPr lang="ru-RU" sz="2400" dirty="0" err="1"/>
              <a:t>Езоп,Росцій</a:t>
            </a:r>
            <a:r>
              <a:rPr lang="ru-RU" sz="2400" dirty="0"/>
              <a:t>, </a:t>
            </a:r>
            <a:r>
              <a:rPr lang="ru-RU" sz="2400" dirty="0" err="1"/>
              <a:t>Турпіон</a:t>
            </a:r>
            <a:r>
              <a:rPr lang="ru-RU" sz="2400" dirty="0" smtClean="0"/>
              <a:t>.</a:t>
            </a:r>
            <a:endParaRPr lang="ru-RU" sz="2400" b="1" cap="none" spc="0" dirty="0">
              <a:ln w="50800"/>
              <a:solidFill>
                <a:schemeClr val="bg1">
                  <a:shade val="50000"/>
                </a:schemeClr>
              </a:solidFill>
              <a:effectLst/>
            </a:endParaRPr>
          </a:p>
        </p:txBody>
      </p:sp>
    </p:spTree>
  </p:cSld>
  <p:clrMapOvr>
    <a:masterClrMapping/>
  </p:clrMapOvr>
  <p:transition>
    <p:split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394" name="Picture 2" descr="C:\Documents and Settings\User\Мои документы\Downloads\Sydney_0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2428860" y="142852"/>
            <a:ext cx="368017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0" cap="none" spc="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Нові</a:t>
            </a:r>
            <a:r>
              <a:rPr lang="ru-RU" sz="54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5400" b="0" cap="none" spc="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театри</a:t>
            </a:r>
            <a:endParaRPr lang="ru-RU" sz="54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714480" y="5929330"/>
            <a:ext cx="5814541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400" b="0" cap="none" spc="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Оперний</a:t>
            </a:r>
            <a:r>
              <a:rPr lang="ru-RU" sz="44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театр у </a:t>
            </a:r>
            <a:r>
              <a:rPr lang="ru-RU" sz="4400" b="0" cap="none" spc="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Сіднеї</a:t>
            </a:r>
            <a:endParaRPr lang="ru-RU" sz="44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Метро">
  <a:themeElements>
    <a:clrScheme name="Метро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Метро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Метро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bg1">
                <a:shade val="100000"/>
                <a:satMod val="150000"/>
              </a:schemeClr>
            </a:gs>
            <a:gs pos="65000">
              <a:schemeClr val="bg1">
                <a:shade val="90000"/>
                <a:satMod val="375000"/>
              </a:schemeClr>
            </a:gs>
            <a:gs pos="100000">
              <a:schemeClr val="phClr">
                <a:tint val="88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0000"/>
                <a:satMod val="180000"/>
              </a:schemeClr>
              <a:schemeClr val="phClr">
                <a:tint val="90000"/>
                <a:satMod val="20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Civic</Template>
  <TotalTime>99</TotalTime>
  <Words>159</Words>
  <Application>Microsoft Office PowerPoint</Application>
  <PresentationFormat>Экран (4:3)</PresentationFormat>
  <Paragraphs>59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Метро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</vt:vector>
  </TitlesOfParts>
  <Company>Home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User</cp:lastModifiedBy>
  <cp:revision>10</cp:revision>
  <dcterms:created xsi:type="dcterms:W3CDTF">2013-11-12T15:10:19Z</dcterms:created>
  <dcterms:modified xsi:type="dcterms:W3CDTF">2013-11-12T16:49:44Z</dcterms:modified>
</cp:coreProperties>
</file>