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181B-F2F3-4832-9911-40A71E90C3A7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FBE2-6085-472F-8405-1645353967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181B-F2F3-4832-9911-40A71E90C3A7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FBE2-6085-472F-8405-1645353967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181B-F2F3-4832-9911-40A71E90C3A7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FBE2-6085-472F-8405-1645353967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181B-F2F3-4832-9911-40A71E90C3A7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FBE2-6085-472F-8405-1645353967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181B-F2F3-4832-9911-40A71E90C3A7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FBE2-6085-472F-8405-1645353967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181B-F2F3-4832-9911-40A71E90C3A7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FBE2-6085-472F-8405-1645353967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181B-F2F3-4832-9911-40A71E90C3A7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FBE2-6085-472F-8405-1645353967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181B-F2F3-4832-9911-40A71E90C3A7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1FFBE2-6085-472F-8405-1645353967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181B-F2F3-4832-9911-40A71E90C3A7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FBE2-6085-472F-8405-1645353967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181B-F2F3-4832-9911-40A71E90C3A7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E1FFBE2-6085-472F-8405-1645353967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924181B-F2F3-4832-9911-40A71E90C3A7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FBE2-6085-472F-8405-1645353967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924181B-F2F3-4832-9911-40A71E90C3A7}" type="datetimeFigureOut">
              <a:rPr lang="uk-UA" smtClean="0"/>
              <a:pPr/>
              <a:t>09.06.2014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E1FFBE2-6085-472F-8405-164535396712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6480048" cy="2301240"/>
          </a:xfrm>
        </p:spPr>
        <p:txBody>
          <a:bodyPr/>
          <a:lstStyle/>
          <a:p>
            <a:pPr algn="ctr"/>
            <a:r>
              <a:rPr lang="en-US" dirty="0" smtClean="0"/>
              <a:t>Samsung</a:t>
            </a:r>
            <a:r>
              <a:rPr lang="uk-UA" dirty="0" smtClean="0"/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electronicx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581128"/>
            <a:ext cx="6480048" cy="1752600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92D050"/>
                </a:solidFill>
              </a:rPr>
              <a:t>Виконав:</a:t>
            </a:r>
          </a:p>
          <a:p>
            <a:r>
              <a:rPr lang="uk-UA" sz="2400" dirty="0" err="1" smtClean="0">
                <a:solidFill>
                  <a:srgbClr val="92D050"/>
                </a:solidFill>
              </a:rPr>
              <a:t>Кійко</a:t>
            </a:r>
            <a:r>
              <a:rPr lang="uk-UA" sz="2400" dirty="0" smtClean="0">
                <a:solidFill>
                  <a:srgbClr val="92D050"/>
                </a:solidFill>
              </a:rPr>
              <a:t> Едуард</a:t>
            </a:r>
            <a:endParaRPr lang="uk-UA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36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36912"/>
            <a:ext cx="7470648" cy="1143000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>
                <a:solidFill>
                  <a:srgbClr val="00B050"/>
                </a:solidFill>
                <a:latin typeface="+mn-lt"/>
              </a:rPr>
              <a:t>Дякую </a:t>
            </a:r>
            <a:r>
              <a:rPr lang="uk-UA" sz="4800" smtClean="0">
                <a:solidFill>
                  <a:srgbClr val="00B050"/>
                </a:solidFill>
                <a:latin typeface="+mn-lt"/>
              </a:rPr>
              <a:t>за перегляд!</a:t>
            </a:r>
            <a:endParaRPr lang="uk-UA" sz="4800" dirty="0">
              <a:solidFill>
                <a:srgbClr val="00B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932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rgbClr val="00B050"/>
                </a:solidFill>
                <a:latin typeface="+mn-lt"/>
              </a:rPr>
              <a:t>«Samsung Electronics</a:t>
            </a:r>
            <a:r>
              <a:rPr lang="en-US" sz="3600" dirty="0" smtClean="0">
                <a:solidFill>
                  <a:srgbClr val="00B050"/>
                </a:solidFill>
                <a:latin typeface="+mn-lt"/>
              </a:rPr>
              <a:t>»</a:t>
            </a:r>
            <a:r>
              <a:rPr lang="uk-UA" sz="3600" dirty="0" smtClean="0">
                <a:solidFill>
                  <a:srgbClr val="00B050"/>
                </a:solidFill>
                <a:latin typeface="+mn-lt"/>
              </a:rPr>
              <a:t>— </a:t>
            </a:r>
            <a:r>
              <a:rPr lang="uk-UA" sz="3600" dirty="0">
                <a:solidFill>
                  <a:srgbClr val="00B050"/>
                </a:solidFill>
                <a:latin typeface="+mn-lt"/>
              </a:rPr>
              <a:t>південнокорейська </a:t>
            </a:r>
            <a:r>
              <a:rPr lang="uk-UA" sz="3600" dirty="0" smtClean="0">
                <a:solidFill>
                  <a:srgbClr val="00B050"/>
                </a:solidFill>
                <a:latin typeface="+mn-lt"/>
              </a:rPr>
              <a:t>корпорація</a:t>
            </a:r>
            <a:r>
              <a:rPr lang="en-US" sz="3600" dirty="0">
                <a:solidFill>
                  <a:srgbClr val="00B050"/>
                </a:solidFill>
                <a:latin typeface="+mn-lt"/>
              </a:rPr>
              <a:t>.</a:t>
            </a:r>
            <a:endParaRPr lang="uk-UA" sz="3600" dirty="0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1026" name="Picture 2" descr="C:\Users\Чупа\Downloads\gFVefsum2J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6503" y="1700808"/>
            <a:ext cx="6336704" cy="4713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477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>
                <a:solidFill>
                  <a:srgbClr val="00B050"/>
                </a:solidFill>
                <a:latin typeface="+mn-lt"/>
              </a:rPr>
              <a:t>Штаб-квартира в</a:t>
            </a:r>
            <a:r>
              <a:rPr lang="en-US" sz="4000" dirty="0">
                <a:solidFill>
                  <a:srgbClr val="00B050"/>
                </a:solidFill>
                <a:latin typeface="+mn-lt"/>
              </a:rPr>
              <a:t> </a:t>
            </a:r>
            <a:r>
              <a:rPr lang="uk-UA" sz="4000" dirty="0" smtClean="0">
                <a:solidFill>
                  <a:srgbClr val="00B050"/>
                </a:solidFill>
                <a:latin typeface="+mn-lt"/>
              </a:rPr>
              <a:t>Сеулі</a:t>
            </a:r>
            <a:endParaRPr lang="uk-UA" sz="4000" dirty="0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2050" name="Picture 2" descr="C:\Users\Чупа\Downloads\800px-Samsung_headquart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1482016"/>
            <a:ext cx="7620000" cy="505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302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err="1">
                <a:solidFill>
                  <a:srgbClr val="00B050"/>
                </a:solidFill>
                <a:latin typeface="+mn-lt"/>
              </a:rPr>
              <a:t>С</a:t>
            </a:r>
            <a:r>
              <a:rPr lang="ru-RU" sz="2800" dirty="0" err="1" smtClean="0">
                <a:solidFill>
                  <a:srgbClr val="00B050"/>
                </a:solidFill>
                <a:latin typeface="+mn-lt"/>
              </a:rPr>
              <a:t>вітовий</a:t>
            </a:r>
            <a:r>
              <a:rPr lang="ru-RU" sz="2800" dirty="0" smtClean="0">
                <a:solidFill>
                  <a:srgbClr val="00B050"/>
                </a:solidFill>
                <a:latin typeface="+mn-lt"/>
              </a:rPr>
              <a:t> </a:t>
            </a:r>
            <a:r>
              <a:rPr lang="ru-RU" sz="2800" dirty="0" err="1">
                <a:solidFill>
                  <a:srgbClr val="00B050"/>
                </a:solidFill>
                <a:latin typeface="+mn-lt"/>
              </a:rPr>
              <a:t>лідер</a:t>
            </a:r>
            <a:r>
              <a:rPr lang="ru-RU" sz="2800" dirty="0">
                <a:solidFill>
                  <a:srgbClr val="00B050"/>
                </a:solidFill>
                <a:latin typeface="+mn-lt"/>
              </a:rPr>
              <a:t> в </a:t>
            </a:r>
            <a:r>
              <a:rPr lang="ru-RU" sz="2800" dirty="0" err="1" smtClean="0">
                <a:solidFill>
                  <a:srgbClr val="00B050"/>
                </a:solidFill>
                <a:latin typeface="+mn-lt"/>
              </a:rPr>
              <a:t>сфері</a:t>
            </a:r>
            <a:r>
              <a:rPr lang="ru-RU" sz="2800" dirty="0" smtClean="0">
                <a:solidFill>
                  <a:srgbClr val="00B050"/>
                </a:solidFill>
                <a:latin typeface="+mn-lt"/>
              </a:rPr>
              <a:t> </a:t>
            </a:r>
            <a:r>
              <a:rPr lang="ru-RU" sz="2800" dirty="0" err="1" smtClean="0">
                <a:solidFill>
                  <a:srgbClr val="00B050"/>
                </a:solidFill>
                <a:latin typeface="+mn-lt"/>
              </a:rPr>
              <a:t>телекомунікаційного</a:t>
            </a:r>
            <a:r>
              <a:rPr lang="ru-RU" sz="2800" dirty="0" smtClean="0">
                <a:solidFill>
                  <a:srgbClr val="00B050"/>
                </a:solidFill>
                <a:latin typeface="+mn-lt"/>
              </a:rPr>
              <a:t> </a:t>
            </a:r>
            <a:r>
              <a:rPr lang="ru-RU" sz="2800" dirty="0">
                <a:solidFill>
                  <a:srgbClr val="00B050"/>
                </a:solidFill>
                <a:latin typeface="+mn-lt"/>
              </a:rPr>
              <a:t>та цифрового </a:t>
            </a:r>
            <a:r>
              <a:rPr lang="ru-RU" sz="2800" dirty="0" err="1" smtClean="0">
                <a:solidFill>
                  <a:srgbClr val="00B050"/>
                </a:solidFill>
                <a:latin typeface="+mn-lt"/>
              </a:rPr>
              <a:t>медіаобладнання</a:t>
            </a:r>
            <a:r>
              <a:rPr lang="ru-RU" sz="2800" dirty="0" smtClean="0">
                <a:solidFill>
                  <a:srgbClr val="00B050"/>
                </a:solidFill>
                <a:latin typeface="+mn-lt"/>
              </a:rPr>
              <a:t>.</a:t>
            </a:r>
            <a:endParaRPr lang="uk-UA" sz="2800" dirty="0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3074" name="Picture 2" descr="C:\Users\Чупа\Downloads\800px-Harcourt_House_MassMutual_Tower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1462837"/>
            <a:ext cx="6624736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78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B050"/>
                </a:solidFill>
                <a:latin typeface="+mn-lt"/>
              </a:rPr>
              <a:t>1938 (</a:t>
            </a:r>
            <a:r>
              <a:rPr lang="ru-RU" sz="3600" dirty="0" err="1">
                <a:solidFill>
                  <a:srgbClr val="00B050"/>
                </a:solidFill>
                <a:latin typeface="+mn-lt"/>
              </a:rPr>
              <a:t>серпень</a:t>
            </a:r>
            <a:r>
              <a:rPr lang="ru-RU" sz="3600" dirty="0">
                <a:solidFill>
                  <a:srgbClr val="00B050"/>
                </a:solidFill>
                <a:latin typeface="+mn-lt"/>
              </a:rPr>
              <a:t>) — </a:t>
            </a:r>
            <a:r>
              <a:rPr lang="ru-RU" sz="3600" dirty="0" err="1">
                <a:solidFill>
                  <a:srgbClr val="00B050"/>
                </a:solidFill>
                <a:latin typeface="+mn-lt"/>
              </a:rPr>
              <a:t>Заснування</a:t>
            </a:r>
            <a:r>
              <a:rPr lang="ru-RU" sz="3600" dirty="0">
                <a:solidFill>
                  <a:srgbClr val="00B050"/>
                </a:solidFill>
                <a:latin typeface="+mn-lt"/>
              </a:rPr>
              <a:t> </a:t>
            </a:r>
            <a:r>
              <a:rPr lang="ru-RU" sz="3600" dirty="0" err="1">
                <a:solidFill>
                  <a:srgbClr val="00B050"/>
                </a:solidFill>
                <a:latin typeface="+mn-lt"/>
              </a:rPr>
              <a:t>компанії</a:t>
            </a:r>
            <a:r>
              <a:rPr lang="ru-RU" sz="3600" dirty="0">
                <a:solidFill>
                  <a:srgbClr val="00B050"/>
                </a:solidFill>
                <a:latin typeface="+mn-lt"/>
              </a:rPr>
              <a:t> </a:t>
            </a:r>
            <a:r>
              <a:rPr lang="ru-RU" sz="3600" dirty="0" err="1" smtClean="0">
                <a:solidFill>
                  <a:srgbClr val="00B050"/>
                </a:solidFill>
                <a:latin typeface="+mn-lt"/>
              </a:rPr>
              <a:t>Samsung</a:t>
            </a:r>
            <a:endParaRPr lang="uk-UA" sz="3600" dirty="0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4098" name="Picture 2" descr="C:\Users\Чупа\Downloads\Samsung-event-display-booth-focus-S-ii-2-windows-phone-8-e13357812973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6996" y="1666381"/>
            <a:ext cx="7111348" cy="4652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9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rgbClr val="00B050"/>
                </a:solidFill>
                <a:latin typeface="+mn-lt"/>
              </a:rPr>
              <a:t>1972 — Початок </a:t>
            </a:r>
            <a:r>
              <a:rPr lang="ru-RU" sz="3600" dirty="0" err="1">
                <a:solidFill>
                  <a:srgbClr val="00B050"/>
                </a:solidFill>
                <a:latin typeface="+mn-lt"/>
              </a:rPr>
              <a:t>виробництва</a:t>
            </a:r>
            <a:r>
              <a:rPr lang="ru-RU" sz="3600" dirty="0">
                <a:solidFill>
                  <a:srgbClr val="00B050"/>
                </a:solidFill>
                <a:latin typeface="+mn-lt"/>
              </a:rPr>
              <a:t> </a:t>
            </a:r>
            <a:r>
              <a:rPr lang="ru-RU" sz="3600" dirty="0" err="1">
                <a:solidFill>
                  <a:srgbClr val="00B050"/>
                </a:solidFill>
                <a:latin typeface="+mn-lt"/>
              </a:rPr>
              <a:t>чорно-білих</a:t>
            </a:r>
            <a:r>
              <a:rPr lang="ru-RU" sz="3600" dirty="0">
                <a:solidFill>
                  <a:srgbClr val="00B050"/>
                </a:solidFill>
                <a:latin typeface="+mn-lt"/>
              </a:rPr>
              <a:t> </a:t>
            </a:r>
            <a:r>
              <a:rPr lang="ru-RU" sz="3600" dirty="0" err="1">
                <a:solidFill>
                  <a:srgbClr val="00B050"/>
                </a:solidFill>
                <a:latin typeface="+mn-lt"/>
              </a:rPr>
              <a:t>телевізорів</a:t>
            </a:r>
            <a:endParaRPr lang="uk-UA" sz="3600" dirty="0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5122" name="Picture 2" descr="C:\Users\Чупа\Downloads\soviet-tv-b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4224469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Чупа\Downloads\luch_tw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78749" y="1772816"/>
            <a:ext cx="4231277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750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err="1">
                <a:solidFill>
                  <a:srgbClr val="00B050"/>
                </a:solidFill>
                <a:latin typeface="+mn-lt"/>
              </a:rPr>
              <a:t>Головний</a:t>
            </a:r>
            <a:r>
              <a:rPr lang="ru-RU" sz="3200" dirty="0">
                <a:solidFill>
                  <a:srgbClr val="00B050"/>
                </a:solidFill>
                <a:latin typeface="+mn-lt"/>
              </a:rPr>
              <a:t> </a:t>
            </a:r>
            <a:r>
              <a:rPr lang="ru-RU" sz="3200" dirty="0" err="1">
                <a:solidFill>
                  <a:srgbClr val="00B050"/>
                </a:solidFill>
                <a:latin typeface="+mn-lt"/>
              </a:rPr>
              <a:t>виконавчий</a:t>
            </a:r>
            <a:r>
              <a:rPr lang="ru-RU" sz="3200" dirty="0">
                <a:solidFill>
                  <a:srgbClr val="00B050"/>
                </a:solidFill>
                <a:latin typeface="+mn-lt"/>
              </a:rPr>
              <a:t> директор (СЕО), </a:t>
            </a:r>
            <a:r>
              <a:rPr lang="ru-RU" sz="3200" dirty="0" err="1">
                <a:solidFill>
                  <a:srgbClr val="00B050"/>
                </a:solidFill>
                <a:latin typeface="+mn-lt"/>
              </a:rPr>
              <a:t>віце</a:t>
            </a:r>
            <a:r>
              <a:rPr lang="ru-RU" sz="3200" dirty="0">
                <a:solidFill>
                  <a:srgbClr val="00B050"/>
                </a:solidFill>
                <a:latin typeface="+mn-lt"/>
              </a:rPr>
              <a:t>-голова </a:t>
            </a:r>
            <a:r>
              <a:rPr lang="ru-RU" sz="3200" dirty="0" err="1">
                <a:solidFill>
                  <a:srgbClr val="00B050"/>
                </a:solidFill>
                <a:latin typeface="+mn-lt"/>
              </a:rPr>
              <a:t>правління</a:t>
            </a:r>
            <a:r>
              <a:rPr lang="ru-RU" sz="3200" dirty="0">
                <a:solidFill>
                  <a:srgbClr val="00B050"/>
                </a:solidFill>
                <a:latin typeface="+mn-lt"/>
              </a:rPr>
              <a:t>: </a:t>
            </a:r>
            <a:r>
              <a:rPr lang="ru-RU" sz="3200" dirty="0" err="1">
                <a:solidFill>
                  <a:srgbClr val="00B050"/>
                </a:solidFill>
                <a:latin typeface="+mn-lt"/>
              </a:rPr>
              <a:t>Чой</a:t>
            </a:r>
            <a:r>
              <a:rPr lang="ru-RU" sz="3200" dirty="0">
                <a:solidFill>
                  <a:srgbClr val="00B050"/>
                </a:solidFill>
                <a:latin typeface="+mn-lt"/>
              </a:rPr>
              <a:t> Джи-</a:t>
            </a:r>
            <a:r>
              <a:rPr lang="ru-RU" sz="3200" dirty="0" err="1">
                <a:solidFill>
                  <a:srgbClr val="00B050"/>
                </a:solidFill>
                <a:latin typeface="+mn-lt"/>
              </a:rPr>
              <a:t>Санг</a:t>
            </a:r>
            <a:r>
              <a:rPr lang="ru-RU" sz="3200" dirty="0">
                <a:solidFill>
                  <a:srgbClr val="00B050"/>
                </a:solidFill>
                <a:latin typeface="+mn-lt"/>
              </a:rPr>
              <a:t> (</a:t>
            </a:r>
            <a:r>
              <a:rPr lang="ru-RU" sz="3200" dirty="0" err="1">
                <a:solidFill>
                  <a:srgbClr val="00B050"/>
                </a:solidFill>
                <a:latin typeface="+mn-lt"/>
              </a:rPr>
              <a:t>Choi</a:t>
            </a:r>
            <a:r>
              <a:rPr lang="ru-RU" sz="3200" dirty="0">
                <a:solidFill>
                  <a:srgbClr val="00B050"/>
                </a:solidFill>
                <a:latin typeface="+mn-lt"/>
              </a:rPr>
              <a:t> </a:t>
            </a:r>
            <a:r>
              <a:rPr lang="ru-RU" sz="3200" dirty="0" err="1">
                <a:solidFill>
                  <a:srgbClr val="00B050"/>
                </a:solidFill>
                <a:latin typeface="+mn-lt"/>
              </a:rPr>
              <a:t>Gee-Sung</a:t>
            </a:r>
            <a:r>
              <a:rPr lang="ru-RU" sz="3200" dirty="0">
                <a:solidFill>
                  <a:srgbClr val="00B050"/>
                </a:solidFill>
                <a:latin typeface="+mn-lt"/>
              </a:rPr>
              <a:t>)</a:t>
            </a:r>
            <a:endParaRPr lang="uk-UA" sz="3200" dirty="0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6146" name="Picture 2" descr="C:\Users\Чупа\Downloads\img-1317890986-959396.jpg.572x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7488832" cy="4831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54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dirty="0" smtClean="0">
                <a:solidFill>
                  <a:srgbClr val="00B050"/>
                </a:solidFill>
                <a:latin typeface="+mn-lt"/>
              </a:rPr>
              <a:t>Офіційний магазин </a:t>
            </a:r>
            <a:r>
              <a:rPr lang="en-US" sz="4000" dirty="0" smtClean="0">
                <a:solidFill>
                  <a:srgbClr val="00B050"/>
                </a:solidFill>
                <a:latin typeface="+mn-lt"/>
              </a:rPr>
              <a:t>Samsung</a:t>
            </a:r>
            <a:r>
              <a:rPr lang="uk-UA" sz="4000" dirty="0" smtClean="0">
                <a:solidFill>
                  <a:srgbClr val="00B050"/>
                </a:solidFill>
                <a:latin typeface="+mn-lt"/>
              </a:rPr>
              <a:t> у Києві</a:t>
            </a:r>
            <a:endParaRPr lang="uk-UA" sz="4000" dirty="0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7171" name="Picture 3" descr="C:\Users\Чупа\Downloads\Samsung_brandshop_GD_full691x4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7920880" cy="463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9690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B050"/>
                </a:solidFill>
                <a:latin typeface="+mn-lt"/>
              </a:rPr>
              <a:t>Samsung Electronics </a:t>
            </a:r>
            <a:r>
              <a:rPr lang="uk-UA" sz="2800" dirty="0">
                <a:solidFill>
                  <a:srgbClr val="00B050"/>
                </a:solidFill>
                <a:latin typeface="+mn-lt"/>
              </a:rPr>
              <a:t>постійно входить до групи </a:t>
            </a:r>
            <a:r>
              <a:rPr lang="uk-UA" sz="2800" dirty="0" smtClean="0">
                <a:solidFill>
                  <a:srgbClr val="00B050"/>
                </a:solidFill>
                <a:latin typeface="+mn-lt"/>
              </a:rPr>
              <a:t>лідерів щодо охорони екології світу</a:t>
            </a:r>
            <a:endParaRPr lang="uk-UA" sz="2800" dirty="0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8194" name="Picture 2" descr="C:\Users\Чупа\Downloads\fonstola.ru-6085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1412777"/>
            <a:ext cx="7272808" cy="5049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231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63</TotalTime>
  <Words>66</Words>
  <Application>Microsoft Office PowerPoint</Application>
  <PresentationFormat>Экран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Samsung electronicx</vt:lpstr>
      <vt:lpstr>«Samsung Electronics»— південнокорейська корпорація.</vt:lpstr>
      <vt:lpstr>Штаб-квартира в Сеулі</vt:lpstr>
      <vt:lpstr>Світовий лідер в сфері телекомунікаційного та цифрового медіаобладнання.</vt:lpstr>
      <vt:lpstr>1938 (серпень) — Заснування компанії Samsung</vt:lpstr>
      <vt:lpstr>1972 — Початок виробництва чорно-білих телевізорів</vt:lpstr>
      <vt:lpstr>Головний виконавчий директор (СЕО), віце-голова правління: Чой Джи-Санг (Choi Gee-Sung)</vt:lpstr>
      <vt:lpstr>Офіційний магазин Samsung у Києві</vt:lpstr>
      <vt:lpstr>Samsung Electronics постійно входить до групи лідерів щодо охорони екології світу</vt:lpstr>
      <vt:lpstr>Дякую за перегляд!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Samsung electronicx</dc:title>
  <dc:creator>Чупа</dc:creator>
  <cp:lastModifiedBy>Eduard Kiyko</cp:lastModifiedBy>
  <cp:revision>11</cp:revision>
  <dcterms:created xsi:type="dcterms:W3CDTF">2014-01-21T17:08:03Z</dcterms:created>
  <dcterms:modified xsi:type="dcterms:W3CDTF">2014-06-09T12:04:11Z</dcterms:modified>
</cp:coreProperties>
</file>