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Folk remedies for common illnesses</a:t>
            </a: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624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344816" cy="1162050"/>
          </a:xfrm>
        </p:spPr>
        <p:txBody>
          <a:bodyPr>
            <a:noAutofit/>
          </a:bodyPr>
          <a:lstStyle/>
          <a:p>
            <a:r>
              <a:rPr lang="en-US" sz="3200" dirty="0"/>
              <a:t>The main antidote for poisoning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907240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/>
              <a:t>Ammonia </a:t>
            </a:r>
            <a:r>
              <a:rPr lang="en-US" sz="2000" dirty="0"/>
              <a:t>- against alcohol, bitter almonds, hydrocyanic acid</a:t>
            </a:r>
            <a:r>
              <a:rPr lang="en-US" sz="20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Wine - against harmful fumes and poisonous mushrooms</a:t>
            </a:r>
            <a:r>
              <a:rPr lang="en-US" sz="20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Charcoal - against the rotten fish, tainted meat, poisonous mushrooms, poisonous </a:t>
            </a:r>
            <a:r>
              <a:rPr lang="en-US" sz="2000" dirty="0" smtClean="0"/>
              <a:t>shellfish, acids</a:t>
            </a:r>
            <a:r>
              <a:rPr lang="en-US" sz="2000" dirty="0"/>
              <a:t>.</a:t>
            </a:r>
            <a:endParaRPr lang="uk-UA" sz="2000" dirty="0"/>
          </a:p>
        </p:txBody>
      </p:sp>
      <p:pic>
        <p:nvPicPr>
          <p:cNvPr id="3076" name="Picture 4" descr="C:\Users\Лариса\Desktop\909794d453_1848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344" y="1484784"/>
            <a:ext cx="2951460" cy="221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Лариса\Desktop\ammia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484784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Лариса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149080"/>
            <a:ext cx="2741982" cy="2314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98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836712"/>
            <a:ext cx="3008313" cy="5289452"/>
          </a:xfrm>
        </p:spPr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en-US" sz="2800" dirty="0" smtClean="0"/>
              <a:t>Iron </a:t>
            </a:r>
            <a:r>
              <a:rPr lang="en-US" sz="2800" dirty="0"/>
              <a:t>rust - against arsenic</a:t>
            </a:r>
            <a:r>
              <a:rPr lang="en-US" sz="28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/>
              <a:t>Starch - against poisoning </a:t>
            </a:r>
            <a:r>
              <a:rPr lang="en-US" sz="2800" dirty="0" smtClean="0"/>
              <a:t> of iodine preparations</a:t>
            </a:r>
          </a:p>
          <a:p>
            <a:pPr marL="285750" indent="-285750">
              <a:buFontTx/>
              <a:buChar char="-"/>
            </a:pPr>
            <a:r>
              <a:rPr lang="en-US" sz="2800" dirty="0"/>
              <a:t>Magnesia - against acids.</a:t>
            </a:r>
            <a:endParaRPr lang="en-US" sz="2800" dirty="0" smtClean="0"/>
          </a:p>
        </p:txBody>
      </p:sp>
      <p:pic>
        <p:nvPicPr>
          <p:cNvPr id="4099" name="Picture 3" descr="C:\Users\Лариса\Desktop\524_kroh.holla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3687853" cy="245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Лариса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3861048"/>
            <a:ext cx="3537397" cy="235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92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100206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Treating </a:t>
            </a:r>
            <a:r>
              <a:rPr lang="en-US" sz="3200" dirty="0" smtClean="0"/>
              <a:t>headaches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1556792"/>
            <a:ext cx="3008313" cy="4569371"/>
          </a:xfrm>
        </p:spPr>
        <p:txBody>
          <a:bodyPr>
            <a:noAutofit/>
          </a:bodyPr>
          <a:lstStyle/>
          <a:p>
            <a:pPr marL="342900" indent="-342900">
              <a:buAutoNum type="arabicParenR"/>
            </a:pPr>
            <a:r>
              <a:rPr lang="en-US" sz="2000" dirty="0" smtClean="0"/>
              <a:t>Attachment </a:t>
            </a:r>
            <a:r>
              <a:rPr lang="en-US" sz="2000" dirty="0"/>
              <a:t>to the forehead headbands with slices of raw potato, fresh cut cabbage leaves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itchFamily="34" charset="0"/>
              <a:buAutoNum type="arabicParenR"/>
            </a:pPr>
            <a:r>
              <a:rPr lang="en-US" sz="2000" dirty="0" smtClean="0"/>
              <a:t>Also can </a:t>
            </a:r>
            <a:r>
              <a:rPr lang="en-US" sz="2000" dirty="0"/>
              <a:t>help  fresh </a:t>
            </a:r>
            <a:r>
              <a:rPr lang="en-US" sz="2000" dirty="0" smtClean="0"/>
              <a:t>blackcurrant</a:t>
            </a:r>
            <a:r>
              <a:rPr lang="en-US" sz="2000" dirty="0"/>
              <a:t>  </a:t>
            </a:r>
            <a:r>
              <a:rPr lang="en-US" sz="2000" dirty="0" smtClean="0"/>
              <a:t>juice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marL="342900" indent="-342900">
              <a:buFont typeface="Arial" pitchFamily="34" charset="0"/>
              <a:buAutoNum type="arabicParenR"/>
            </a:pPr>
            <a:r>
              <a:rPr lang="en-US" sz="2000" dirty="0"/>
              <a:t>Applied to the temples large copper coins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itchFamily="34" charset="0"/>
              <a:buAutoNum type="arabicParenR"/>
            </a:pPr>
            <a:r>
              <a:rPr lang="en-US" sz="2000" dirty="0" smtClean="0"/>
              <a:t>Head massage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pic>
        <p:nvPicPr>
          <p:cNvPr id="2050" name="Picture 2" descr="C:\Users\Лариса\Desktop\550px-Testarticle-Step-4-Version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5309437" cy="344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06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762872" cy="1162050"/>
          </a:xfrm>
        </p:spPr>
        <p:txBody>
          <a:bodyPr>
            <a:normAutofit/>
          </a:bodyPr>
          <a:lstStyle/>
          <a:p>
            <a:r>
              <a:rPr lang="en-US" sz="3200" dirty="0"/>
              <a:t>Rituals of headaches</a:t>
            </a:r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789040"/>
            <a:ext cx="7571184" cy="233712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8291264" cy="507342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Rituals </a:t>
            </a:r>
            <a:r>
              <a:rPr lang="en-US" sz="2800" dirty="0"/>
              <a:t>can be read as a patient, and the means which it will accept (oil, water, etc.). </a:t>
            </a:r>
            <a:r>
              <a:rPr lang="en-US" sz="2800" dirty="0" smtClean="0"/>
              <a:t>Sometimes it is  </a:t>
            </a:r>
            <a:r>
              <a:rPr lang="en-US" sz="2800" dirty="0"/>
              <a:t>the last </a:t>
            </a:r>
            <a:r>
              <a:rPr lang="en-US" sz="2800" dirty="0" smtClean="0"/>
              <a:t>resort, </a:t>
            </a:r>
            <a:r>
              <a:rPr lang="en-US" sz="2800" dirty="0"/>
              <a:t>when everything has been tried! The patient must believe in the effectiveness of this method.</a:t>
            </a:r>
            <a:endParaRPr lang="uk-UA" sz="2800" dirty="0"/>
          </a:p>
        </p:txBody>
      </p:sp>
      <p:pic>
        <p:nvPicPr>
          <p:cNvPr id="1027" name="Picture 3" descr="C:\Users\Лариса\Desktop\Kak-lechit-rukam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789040"/>
            <a:ext cx="1880374" cy="282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Лариса\Desktop\28-fevralja-zagovor-ot-golovnoj-boli-zagovor-na_12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30" y="3789039"/>
            <a:ext cx="2050899" cy="2748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4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46" y="260648"/>
            <a:ext cx="5580182" cy="86409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Treatment </a:t>
            </a:r>
            <a:r>
              <a:rPr lang="en-US" sz="2800" dirty="0"/>
              <a:t>for cough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609" y="1124744"/>
            <a:ext cx="3312367" cy="500141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rabicParenR"/>
            </a:pPr>
            <a:r>
              <a:rPr lang="en-US" sz="1800" dirty="0" smtClean="0"/>
              <a:t>Good </a:t>
            </a:r>
            <a:r>
              <a:rPr lang="en-US" sz="1800" dirty="0"/>
              <a:t>medical effect have </a:t>
            </a:r>
            <a:r>
              <a:rPr lang="en-US" sz="1800" dirty="0" smtClean="0"/>
              <a:t>leaves </a:t>
            </a:r>
            <a:r>
              <a:rPr lang="en-US" sz="1800" dirty="0"/>
              <a:t>and </a:t>
            </a:r>
            <a:r>
              <a:rPr lang="en-US" sz="1800" dirty="0" smtClean="0"/>
              <a:t>roots of </a:t>
            </a:r>
            <a:r>
              <a:rPr lang="en-US" sz="1800" dirty="0"/>
              <a:t>plantain </a:t>
            </a:r>
            <a:r>
              <a:rPr lang="en-US" sz="1800" dirty="0" smtClean="0"/>
              <a:t>. </a:t>
            </a:r>
            <a:r>
              <a:rPr lang="en-US" sz="1800" dirty="0"/>
              <a:t>It is necessary to prepare a decoction on a water bath for rinsing and use up to ten times per day</a:t>
            </a:r>
            <a:r>
              <a:rPr lang="en-US" sz="1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1800" dirty="0" smtClean="0"/>
              <a:t>It </a:t>
            </a:r>
            <a:r>
              <a:rPr lang="en-US" sz="1800" dirty="0"/>
              <a:t>is necessary to rub the chest warm sunflower oil, cover a woolen scarf </a:t>
            </a:r>
            <a:r>
              <a:rPr lang="en-US" sz="1800" dirty="0" smtClean="0"/>
              <a:t> and </a:t>
            </a:r>
            <a:r>
              <a:rPr lang="en-US" sz="1800" dirty="0"/>
              <a:t>put a heating pad on top. </a:t>
            </a:r>
            <a:r>
              <a:rPr lang="en-US" sz="1800" dirty="0" smtClean="0"/>
              <a:t>For 2-3 </a:t>
            </a:r>
            <a:r>
              <a:rPr lang="en-US" sz="1800" dirty="0"/>
              <a:t>times cough </a:t>
            </a:r>
            <a:r>
              <a:rPr lang="en-US" sz="1800" dirty="0" smtClean="0"/>
              <a:t>will </a:t>
            </a:r>
            <a:r>
              <a:rPr lang="en-US" sz="1800" dirty="0"/>
              <a:t>pass</a:t>
            </a:r>
            <a:r>
              <a:rPr lang="en-US" sz="18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1800" dirty="0" smtClean="0"/>
              <a:t>Under </a:t>
            </a:r>
            <a:r>
              <a:rPr lang="en-US" sz="1800" dirty="0"/>
              <a:t>a blanket you  must breathe aroma of fresh onions for 15 </a:t>
            </a:r>
            <a:r>
              <a:rPr lang="en-US" sz="1800" dirty="0" smtClean="0"/>
              <a:t>minutes</a:t>
            </a:r>
            <a:r>
              <a:rPr lang="ru-RU" sz="1800" dirty="0" smtClean="0"/>
              <a:t>.</a:t>
            </a:r>
            <a:endParaRPr lang="uk-UA" sz="1800" dirty="0"/>
          </a:p>
        </p:txBody>
      </p:sp>
      <p:pic>
        <p:nvPicPr>
          <p:cNvPr id="3074" name="Picture 2" descr="C:\Users\Лариса\Desktop\303_bi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017" y="198155"/>
            <a:ext cx="4451497" cy="374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Лариса\Desktop\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12987"/>
            <a:ext cx="2091382" cy="232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63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851104" cy="11620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Extreme </a:t>
            </a:r>
            <a:r>
              <a:rPr lang="en-US" sz="3200" dirty="0"/>
              <a:t>treatments </a:t>
            </a:r>
            <a:r>
              <a:rPr lang="en-US" sz="3200" dirty="0" smtClean="0"/>
              <a:t>for running </a:t>
            </a:r>
            <a:r>
              <a:rPr lang="en-US" sz="3200" dirty="0"/>
              <a:t>nose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8064" y="1844824"/>
            <a:ext cx="3672408" cy="475252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rabicParenR"/>
            </a:pPr>
            <a:r>
              <a:rPr lang="en-US" sz="2000" dirty="0" smtClean="0"/>
              <a:t>Bury </a:t>
            </a:r>
            <a:r>
              <a:rPr lang="en-US" sz="2000" dirty="0"/>
              <a:t>your nose clean onion or garlic juice - unpleasant, but incredibly </a:t>
            </a:r>
            <a:r>
              <a:rPr lang="en-US" sz="2000" dirty="0" smtClean="0"/>
              <a:t>effectively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marL="342900" indent="-342900">
              <a:buAutoNum type="arabicParenR"/>
            </a:pPr>
            <a:r>
              <a:rPr lang="en-US" sz="2000" dirty="0" smtClean="0"/>
              <a:t>Compress </a:t>
            </a:r>
            <a:r>
              <a:rPr lang="en-US" sz="2000" dirty="0"/>
              <a:t>of gauze </a:t>
            </a:r>
            <a:r>
              <a:rPr lang="en-US" sz="2000" dirty="0" smtClean="0"/>
              <a:t>, soaked </a:t>
            </a:r>
            <a:r>
              <a:rPr lang="en-US" sz="2000" dirty="0"/>
              <a:t>in kerosene and position as insoles in warm woolen </a:t>
            </a:r>
            <a:r>
              <a:rPr lang="en-US" sz="2000" dirty="0" smtClean="0"/>
              <a:t>socks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marL="342900" indent="-342900">
              <a:buAutoNum type="arabicParenR"/>
            </a:pPr>
            <a:r>
              <a:rPr lang="en-US" sz="2000" dirty="0"/>
              <a:t>Treatment with hydrogen peroxide - the dosage is important, and </a:t>
            </a:r>
            <a:r>
              <a:rPr lang="en-US" sz="2000" dirty="0" smtClean="0"/>
              <a:t> reaction </a:t>
            </a:r>
            <a:r>
              <a:rPr lang="en-US" sz="2000" dirty="0"/>
              <a:t>of each </a:t>
            </a:r>
            <a:r>
              <a:rPr lang="en-US" sz="2000" dirty="0" smtClean="0"/>
              <a:t>organism is also  very important.</a:t>
            </a:r>
            <a:endParaRPr lang="uk-UA" sz="2000" dirty="0"/>
          </a:p>
        </p:txBody>
      </p:sp>
      <p:pic>
        <p:nvPicPr>
          <p:cNvPr id="4098" name="Picture 2" descr="C:\Users\Лариса\Desktop\1347344391_nasmork-leche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3744416" cy="250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Лариса\Desktop\nasmor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03326"/>
            <a:ext cx="3291096" cy="248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0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121808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Treatment </a:t>
            </a:r>
            <a:r>
              <a:rPr lang="en-US" sz="3200" dirty="0"/>
              <a:t>of dental pain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1700808"/>
            <a:ext cx="3008313" cy="4968552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arenR"/>
            </a:pPr>
            <a:r>
              <a:rPr lang="en-US" sz="2000" dirty="0" smtClean="0"/>
              <a:t>Applied </a:t>
            </a:r>
            <a:r>
              <a:rPr lang="en-US" sz="2000" dirty="0"/>
              <a:t>to the sick tooth pieces of raw beets</a:t>
            </a:r>
            <a:r>
              <a:rPr lang="en-US" sz="20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Chewing </a:t>
            </a:r>
            <a:r>
              <a:rPr lang="en-US" sz="2000" dirty="0"/>
              <a:t>the root, stem or leaf of </a:t>
            </a:r>
            <a:r>
              <a:rPr lang="en-US" sz="2000" dirty="0" smtClean="0"/>
              <a:t>plantain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From </a:t>
            </a:r>
            <a:r>
              <a:rPr lang="en-US" sz="2000" dirty="0"/>
              <a:t>the side of the </a:t>
            </a:r>
            <a:r>
              <a:rPr lang="en-US" sz="2000" dirty="0" smtClean="0"/>
              <a:t>sick tooth in the ear  you must put </a:t>
            </a:r>
            <a:r>
              <a:rPr lang="en-US" sz="2000" dirty="0"/>
              <a:t>root  of plantain and </a:t>
            </a:r>
            <a:r>
              <a:rPr lang="en-US" sz="2000" dirty="0" smtClean="0"/>
              <a:t> keep it  </a:t>
            </a:r>
            <a:r>
              <a:rPr lang="en-US" sz="2000" dirty="0"/>
              <a:t>there until the disappearance of pain.</a:t>
            </a:r>
            <a:endParaRPr lang="uk-UA" sz="2000" dirty="0"/>
          </a:p>
        </p:txBody>
      </p:sp>
      <p:pic>
        <p:nvPicPr>
          <p:cNvPr id="5122" name="Picture 2" descr="C:\Users\Лариса\Desktop\Bolit_zub______chto_del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5400600" cy="435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18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692696"/>
            <a:ext cx="8291264" cy="5433467"/>
          </a:xfrm>
        </p:spPr>
        <p:txBody>
          <a:bodyPr>
            <a:noAutofit/>
          </a:bodyPr>
          <a:lstStyle/>
          <a:p>
            <a:r>
              <a:rPr lang="en-US" sz="2400" dirty="0"/>
              <a:t>4) Pressure on the carotid </a:t>
            </a:r>
            <a:r>
              <a:rPr lang="en-US" sz="2400" dirty="0" smtClean="0"/>
              <a:t> artery </a:t>
            </a:r>
            <a:r>
              <a:rPr lang="en-US" sz="2400" dirty="0"/>
              <a:t>under the lower jaw of the patient on the side of the tooth. Keep up the pain calming down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5) Mix equal amounts of salt, onion and garlic. The resulting slurry was put on the aching tooth, covering the top with cotton for 10-15 minutes.</a:t>
            </a:r>
            <a:endParaRPr lang="uk-UA" sz="2400" dirty="0"/>
          </a:p>
        </p:txBody>
      </p:sp>
      <p:pic>
        <p:nvPicPr>
          <p:cNvPr id="6146" name="Picture 2" descr="C:\Users\Лариса\Desktop\bolit-zub-flu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654956"/>
            <a:ext cx="4280123" cy="295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3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1434108"/>
          </a:xfrm>
        </p:spPr>
        <p:txBody>
          <a:bodyPr>
            <a:noAutofit/>
          </a:bodyPr>
          <a:lstStyle/>
          <a:p>
            <a:r>
              <a:rPr lang="en-US" sz="3600" dirty="0" smtClean="0"/>
              <a:t>Treatment </a:t>
            </a:r>
            <a:r>
              <a:rPr lang="en-US" sz="3600" dirty="0"/>
              <a:t>of injuries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36097" y="1772816"/>
            <a:ext cx="3479304" cy="4896544"/>
          </a:xfrm>
        </p:spPr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en-US" sz="2000" dirty="0" smtClean="0"/>
              <a:t>Apply </a:t>
            </a:r>
            <a:r>
              <a:rPr lang="en-US" sz="2000" dirty="0"/>
              <a:t>to the affected area sliced ​​potatoes</a:t>
            </a:r>
            <a:r>
              <a:rPr lang="en-US" sz="20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000" dirty="0"/>
              <a:t>Boil 500 g white beans, mash well and apply 1-2 times </a:t>
            </a:r>
            <a:r>
              <a:rPr lang="en-US" sz="2000" dirty="0" smtClean="0"/>
              <a:t>on </a:t>
            </a:r>
            <a:r>
              <a:rPr lang="en-US" sz="2000" dirty="0"/>
              <a:t>bruised place</a:t>
            </a:r>
            <a:r>
              <a:rPr lang="en-US" sz="20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Dab </a:t>
            </a:r>
            <a:r>
              <a:rPr lang="en-US" sz="2000" dirty="0"/>
              <a:t>to the affected area </a:t>
            </a:r>
            <a:r>
              <a:rPr lang="en-US" sz="2000" dirty="0" smtClean="0"/>
              <a:t>viper fat.</a:t>
            </a:r>
          </a:p>
          <a:p>
            <a:pPr marL="342900" indent="-342900">
              <a:buAutoNum type="arabicParenR"/>
            </a:pPr>
            <a:r>
              <a:rPr lang="en-US" sz="2000" dirty="0"/>
              <a:t>Recommended  to put fresh cabbage leaves  to the affected area 1-2 times a </a:t>
            </a:r>
            <a:r>
              <a:rPr lang="en-US" sz="2000" dirty="0" smtClean="0"/>
              <a:t>day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pic>
        <p:nvPicPr>
          <p:cNvPr id="1028" name="Picture 4" descr="C:\Users\Лариса\Desktop\ушиб-пальца-ру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4466728" cy="3350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24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C:\Users\Лариса\Desktop\Lechenie_ushib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4374"/>
            <a:ext cx="3740745" cy="249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Лариса\Desktop\ushi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072" y="959891"/>
            <a:ext cx="4526928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Лариса\Desktop\Ushib-svjazo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54435"/>
            <a:ext cx="4114663" cy="272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27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98</TotalTime>
  <Words>445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Folk remedies for common illnesses</vt:lpstr>
      <vt:lpstr>Treating headaches</vt:lpstr>
      <vt:lpstr>Rituals of headaches </vt:lpstr>
      <vt:lpstr>Treatment for cough</vt:lpstr>
      <vt:lpstr>Extreme treatments for running nose</vt:lpstr>
      <vt:lpstr>Treatment of dental pain</vt:lpstr>
      <vt:lpstr>Презентация PowerPoint</vt:lpstr>
      <vt:lpstr>Treatment of injuries</vt:lpstr>
      <vt:lpstr>Презентация PowerPoint</vt:lpstr>
      <vt:lpstr>The main antidote for poisoning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Folk remedies for common illnesses</dc:title>
  <dc:creator>Саша</dc:creator>
  <cp:lastModifiedBy>Лариса</cp:lastModifiedBy>
  <cp:revision>12</cp:revision>
  <dcterms:created xsi:type="dcterms:W3CDTF">2013-11-27T19:18:39Z</dcterms:created>
  <dcterms:modified xsi:type="dcterms:W3CDTF">2013-11-27T21:21:59Z</dcterms:modified>
</cp:coreProperties>
</file>