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7" r:id="rId3"/>
    <p:sldId id="258" r:id="rId4"/>
    <p:sldId id="259" r:id="rId5"/>
    <p:sldId id="281" r:id="rId6"/>
    <p:sldId id="262" r:id="rId7"/>
    <p:sldId id="282" r:id="rId8"/>
    <p:sldId id="283" r:id="rId9"/>
    <p:sldId id="261" r:id="rId10"/>
    <p:sldId id="284" r:id="rId11"/>
    <p:sldId id="285" r:id="rId12"/>
    <p:sldId id="263" r:id="rId13"/>
    <p:sldId id="286" r:id="rId14"/>
    <p:sldId id="264" r:id="rId15"/>
    <p:sldId id="288" r:id="rId16"/>
    <p:sldId id="287" r:id="rId17"/>
    <p:sldId id="266" r:id="rId18"/>
    <p:sldId id="289" r:id="rId19"/>
    <p:sldId id="269" r:id="rId20"/>
    <p:sldId id="290" r:id="rId21"/>
    <p:sldId id="265" r:id="rId22"/>
    <p:sldId id="291" r:id="rId23"/>
    <p:sldId id="267" r:id="rId24"/>
    <p:sldId id="292" r:id="rId25"/>
    <p:sldId id="293" r:id="rId26"/>
    <p:sldId id="268" r:id="rId27"/>
    <p:sldId id="294" r:id="rId28"/>
    <p:sldId id="279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93" autoAdjust="0"/>
    <p:restoredTop sz="94660"/>
  </p:normalViewPr>
  <p:slideViewPr>
    <p:cSldViewPr>
      <p:cViewPr varScale="1">
        <p:scale>
          <a:sx n="84" d="100"/>
          <a:sy n="84" d="100"/>
        </p:scale>
        <p:origin x="-1402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9986B-8F25-4D66-9302-F6F6B0FAA3A9}" type="datetimeFigureOut">
              <a:rPr lang="ru-RU" smtClean="0"/>
              <a:t>26.11.2013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B4EF0-5AC6-4107-8867-0656E3EBCEEA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9986B-8F25-4D66-9302-F6F6B0FAA3A9}" type="datetimeFigureOut">
              <a:rPr lang="ru-RU" smtClean="0"/>
              <a:t>26.11.2013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B4EF0-5AC6-4107-8867-0656E3EBCEE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9986B-8F25-4D66-9302-F6F6B0FAA3A9}" type="datetimeFigureOut">
              <a:rPr lang="ru-RU" smtClean="0"/>
              <a:t>26.11.2013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B4EF0-5AC6-4107-8867-0656E3EBCEE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9986B-8F25-4D66-9302-F6F6B0FAA3A9}" type="datetimeFigureOut">
              <a:rPr lang="ru-RU" smtClean="0"/>
              <a:t>26.11.2013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B4EF0-5AC6-4107-8867-0656E3EBCEE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9986B-8F25-4D66-9302-F6F6B0FAA3A9}" type="datetimeFigureOut">
              <a:rPr lang="ru-RU" smtClean="0"/>
              <a:t>26.11.2013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B4EF0-5AC6-4107-8867-0656E3EBCEE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9986B-8F25-4D66-9302-F6F6B0FAA3A9}" type="datetimeFigureOut">
              <a:rPr lang="ru-RU" smtClean="0"/>
              <a:t>26.11.2013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B4EF0-5AC6-4107-8867-0656E3EBCEE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9986B-8F25-4D66-9302-F6F6B0FAA3A9}" type="datetimeFigureOut">
              <a:rPr lang="ru-RU" smtClean="0"/>
              <a:t>26.11.2013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B4EF0-5AC6-4107-8867-0656E3EBCEEA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9986B-8F25-4D66-9302-F6F6B0FAA3A9}" type="datetimeFigureOut">
              <a:rPr lang="ru-RU" smtClean="0"/>
              <a:t>26.11.2013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B4EF0-5AC6-4107-8867-0656E3EBCEE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9986B-8F25-4D66-9302-F6F6B0FAA3A9}" type="datetimeFigureOut">
              <a:rPr lang="ru-RU" smtClean="0"/>
              <a:t>26.11.2013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B4EF0-5AC6-4107-8867-0656E3EBCEE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9986B-8F25-4D66-9302-F6F6B0FAA3A9}" type="datetimeFigureOut">
              <a:rPr lang="ru-RU" smtClean="0"/>
              <a:t>26.11.2013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B4EF0-5AC6-4107-8867-0656E3EBCEEA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9986B-8F25-4D66-9302-F6F6B0FAA3A9}" type="datetimeFigureOut">
              <a:rPr lang="ru-RU" smtClean="0"/>
              <a:t>26.11.2013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B4EF0-5AC6-4107-8867-0656E3EBCEE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1759986B-8F25-4D66-9302-F6F6B0FAA3A9}" type="datetimeFigureOut">
              <a:rPr lang="ru-RU" smtClean="0"/>
              <a:t>26.11.2013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2CBB4EF0-5AC6-4107-8867-0656E3EBCEE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 spd="slow">
    <p:wheel spokes="1"/>
  </p:transition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305" y="-59066"/>
            <a:ext cx="9252520" cy="7402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440320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692696"/>
            <a:ext cx="3682752" cy="4525963"/>
          </a:xfrm>
        </p:spPr>
        <p:txBody>
          <a:bodyPr>
            <a:normAutofit/>
          </a:bodyPr>
          <a:lstStyle/>
          <a:p>
            <a:r>
              <a:rPr lang="ru-RU" b="1" dirty="0" err="1" smtClean="0"/>
              <a:t>Deep</a:t>
            </a:r>
            <a:r>
              <a:rPr lang="ru-RU" b="1" dirty="0" smtClean="0"/>
              <a:t> </a:t>
            </a:r>
            <a:r>
              <a:rPr lang="ru-RU" b="1" dirty="0" err="1" smtClean="0"/>
              <a:t>Purple</a:t>
            </a:r>
            <a:r>
              <a:rPr lang="ru-RU" dirty="0" smtClean="0"/>
              <a:t>— британская рок-группа, образованная в феврале 1968 года в </a:t>
            </a:r>
            <a:r>
              <a:rPr lang="ru-RU" dirty="0" err="1" smtClean="0"/>
              <a:t>Хартфорде</a:t>
            </a:r>
            <a:r>
              <a:rPr lang="ru-RU" dirty="0" smtClean="0"/>
              <a:t>, Англия, и считающаяся одной из самых заметных и влиятельных в «тяжёлой музыке» 1970-х годов. В мире продано более 100 миллионов копий их альбомов</a:t>
            </a:r>
            <a:r>
              <a:rPr lang="ru-RU" baseline="30000" dirty="0"/>
              <a:t>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95936" y="404663"/>
            <a:ext cx="4868168" cy="683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 smtClean="0"/>
              <a:t>Led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Zeppelin</a:t>
            </a:r>
            <a:r>
              <a:rPr lang="ru-RU" sz="2000" dirty="0" smtClean="0"/>
              <a:t> — британская рок-группа, образовавшаяся в сентябре 1968 года в Лондоне, Англия, и признанная одной из самых успешных, новаторских и влиятельных в современной </a:t>
            </a:r>
            <a:r>
              <a:rPr lang="ru-RU" sz="2000" dirty="0" err="1" smtClean="0"/>
              <a:t>истории.Led</a:t>
            </a:r>
            <a:r>
              <a:rPr lang="ru-RU" sz="2000" dirty="0" smtClean="0"/>
              <a:t> </a:t>
            </a:r>
            <a:r>
              <a:rPr lang="ru-RU" sz="2000" dirty="0" err="1" smtClean="0"/>
              <a:t>Zeppelin</a:t>
            </a:r>
            <a:r>
              <a:rPr lang="ru-RU" sz="2000" dirty="0" smtClean="0"/>
              <a:t> остаются одной из наиболее успешных групп в рок-музыке: общемировой тираж их альбомов превышает 300 миллионов, 112 миллионов было продано в США. Семь альбомов </a:t>
            </a:r>
            <a:r>
              <a:rPr lang="ru-RU" sz="2000" dirty="0" err="1" smtClean="0"/>
              <a:t>Led</a:t>
            </a:r>
            <a:r>
              <a:rPr lang="ru-RU" sz="2000" dirty="0" smtClean="0"/>
              <a:t> </a:t>
            </a:r>
            <a:r>
              <a:rPr lang="ru-RU" sz="2000" dirty="0" err="1" smtClean="0"/>
              <a:t>Zeppelin</a:t>
            </a:r>
            <a:r>
              <a:rPr lang="ru-RU" sz="2000" dirty="0" smtClean="0"/>
              <a:t> поднимались на вершину </a:t>
            </a:r>
            <a:r>
              <a:rPr lang="ru-RU" sz="2000" dirty="0" err="1" smtClean="0"/>
              <a:t>Billboard</a:t>
            </a:r>
            <a:r>
              <a:rPr lang="ru-RU" sz="2000" dirty="0" smtClean="0"/>
              <a:t> 200.</a:t>
            </a:r>
          </a:p>
          <a:p>
            <a:r>
              <a:rPr lang="ru-RU" sz="2000" dirty="0" err="1" smtClean="0"/>
              <a:t>Led</a:t>
            </a:r>
            <a:r>
              <a:rPr lang="ru-RU" sz="2000" dirty="0" smtClean="0"/>
              <a:t> </a:t>
            </a:r>
            <a:r>
              <a:rPr lang="ru-RU" sz="2000" dirty="0" err="1" smtClean="0"/>
              <a:t>Zeppelin</a:t>
            </a:r>
            <a:r>
              <a:rPr lang="ru-RU" sz="2000" dirty="0" smtClean="0"/>
              <a:t> занимают первое место в списке VH1 «100 Величайших артистов хард-рока». Журнал </a:t>
            </a:r>
            <a:r>
              <a:rPr lang="ru-RU" sz="2000" dirty="0" err="1" smtClean="0"/>
              <a:t>Rolling</a:t>
            </a:r>
            <a:r>
              <a:rPr lang="ru-RU" sz="2000" dirty="0" smtClean="0"/>
              <a:t> </a:t>
            </a:r>
            <a:r>
              <a:rPr lang="ru-RU" sz="2000" dirty="0" err="1" smtClean="0"/>
              <a:t>Stone</a:t>
            </a:r>
            <a:r>
              <a:rPr lang="ru-RU" sz="2000" dirty="0" smtClean="0"/>
              <a:t> признал их «самой тяжёлой группой» и «лучшей группой 70-х». В 1995 году </a:t>
            </a:r>
            <a:r>
              <a:rPr lang="ru-RU" sz="2000" dirty="0" err="1" smtClean="0"/>
              <a:t>Led</a:t>
            </a:r>
            <a:r>
              <a:rPr lang="ru-RU" sz="2000" dirty="0" smtClean="0"/>
              <a:t> </a:t>
            </a:r>
            <a:r>
              <a:rPr lang="ru-RU" sz="2000" dirty="0" err="1" smtClean="0"/>
              <a:t>Zeppelin</a:t>
            </a:r>
            <a:r>
              <a:rPr lang="ru-RU" sz="2000" dirty="0" smtClean="0"/>
              <a:t> были введены в Зал славы рок-н-ролла, в 2005 году получили </a:t>
            </a:r>
            <a:r>
              <a:rPr lang="ru-RU" sz="2000" dirty="0" err="1" smtClean="0"/>
              <a:t>Грэмми</a:t>
            </a:r>
            <a:r>
              <a:rPr lang="ru-RU" sz="2000" dirty="0" smtClean="0"/>
              <a:t> за выдающийся вклад в музыкальное развитие</a:t>
            </a:r>
          </a:p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89" y="977627"/>
            <a:ext cx="4010025" cy="405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 descr="http://www.raw-tcsd.com/led%20br%20205025acs79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207" y="1196752"/>
            <a:ext cx="3857625" cy="382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861780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694531"/>
            <a:ext cx="3528392" cy="5398765"/>
          </a:xfrm>
        </p:spPr>
        <p:txBody>
          <a:bodyPr>
            <a:normAutofit lnSpcReduction="10000"/>
          </a:bodyPr>
          <a:lstStyle/>
          <a:p>
            <a:r>
              <a:rPr lang="ru-RU" b="1" dirty="0" smtClean="0"/>
              <a:t>AC/DC</a:t>
            </a:r>
            <a:r>
              <a:rPr lang="ru-RU" dirty="0" smtClean="0"/>
              <a:t>  — австралийская рок-группа, сформированная в Сиднее (Австралия) в ноябре 1973 года выходцами из Шотландии, братьями Малколмом и </a:t>
            </a:r>
            <a:r>
              <a:rPr lang="ru-RU" dirty="0" err="1" smtClean="0"/>
              <a:t>Ангусом</a:t>
            </a:r>
            <a:r>
              <a:rPr lang="ru-RU" dirty="0" smtClean="0"/>
              <a:t> Янгами. В целом AC/DC является самой успешной и известной рок-группой из Австралии и одной из популярнейших в мире.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788024" y="764704"/>
            <a:ext cx="381642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/>
              <a:t>Scorpions</a:t>
            </a:r>
            <a:r>
              <a:rPr lang="ru-RU" sz="2400" dirty="0" smtClean="0"/>
              <a:t>  — легендарная немецкая рок-группа, основана в 1965 году в Ганновере. Для стиля группы были характерны как классический рок, так и лирические гитарные баллады. Является </a:t>
            </a:r>
            <a:r>
              <a:rPr lang="ru-RU" sz="2400" dirty="0" err="1" smtClean="0"/>
              <a:t>cамой</a:t>
            </a:r>
            <a:r>
              <a:rPr lang="ru-RU" sz="2400" dirty="0" smtClean="0"/>
              <a:t> популярной рок-группой Германии и одной из самых известных групп на мировой рок-сцене, продавшей более 100 миллионов копий альбомов</a:t>
            </a:r>
            <a:endParaRPr lang="ru-RU" sz="24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41" y="801982"/>
            <a:ext cx="4620982" cy="5188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004474"/>
            <a:ext cx="4205374" cy="4783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578016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685800"/>
            <a:ext cx="4098032" cy="5191472"/>
          </a:xfrm>
        </p:spPr>
        <p:txBody>
          <a:bodyPr/>
          <a:lstStyle/>
          <a:p>
            <a:r>
              <a:rPr lang="ru-RU" b="1" dirty="0" smtClean="0"/>
              <a:t>Панк-рок</a:t>
            </a:r>
            <a:r>
              <a:rPr lang="ru-RU" dirty="0" smtClean="0"/>
              <a:t> — жанр рок-музыки, возникший в начале 1970-х годов в США и, чуть позже, в Великобритании.</a:t>
            </a:r>
          </a:p>
          <a:p>
            <a:r>
              <a:rPr lang="ru-RU" dirty="0" smtClean="0"/>
              <a:t>Смыслом, который вкладывали ранние панк-рок-группы в свой жанр, было стремление играть, главенствующее над умением делать это.</a:t>
            </a:r>
          </a:p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76672"/>
            <a:ext cx="3581400" cy="57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418610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267931"/>
            <a:ext cx="3960440" cy="5681349"/>
          </a:xfrm>
        </p:spPr>
        <p:txBody>
          <a:bodyPr>
            <a:normAutofit fontScale="92500"/>
          </a:bodyPr>
          <a:lstStyle/>
          <a:p>
            <a:r>
              <a:rPr lang="ru-RU" b="1" dirty="0" err="1" smtClean="0"/>
              <a:t>The</a:t>
            </a:r>
            <a:r>
              <a:rPr lang="ru-RU" b="1" dirty="0" smtClean="0"/>
              <a:t> </a:t>
            </a:r>
            <a:r>
              <a:rPr lang="ru-RU" b="1" dirty="0" err="1" smtClean="0"/>
              <a:t>Who</a:t>
            </a:r>
            <a:r>
              <a:rPr lang="ru-RU" dirty="0" smtClean="0"/>
              <a:t>  — британская рок-группа, сформированная в 1964 году. </a:t>
            </a:r>
            <a:r>
              <a:rPr lang="ru-RU" dirty="0" err="1" smtClean="0"/>
              <a:t>The</a:t>
            </a:r>
            <a:r>
              <a:rPr lang="ru-RU" dirty="0" smtClean="0"/>
              <a:t> </a:t>
            </a:r>
            <a:r>
              <a:rPr lang="ru-RU" dirty="0" err="1" smtClean="0"/>
              <a:t>Who</a:t>
            </a:r>
            <a:r>
              <a:rPr lang="ru-RU" dirty="0" smtClean="0"/>
              <a:t> прославились на родине как за счёт новаторского приёма — разбивания инструментов на сцене после выступления, так и за счёт хит-</a:t>
            </a:r>
            <a:r>
              <a:rPr lang="ru-RU" dirty="0" err="1" smtClean="0"/>
              <a:t>синглов</a:t>
            </a:r>
            <a:r>
              <a:rPr lang="ru-RU" dirty="0" smtClean="0"/>
              <a:t>, попадавших в Топ 10, начиная с хит-</a:t>
            </a:r>
            <a:r>
              <a:rPr lang="ru-RU" dirty="0" err="1" smtClean="0"/>
              <a:t>сингла</a:t>
            </a:r>
            <a:r>
              <a:rPr lang="ru-RU" dirty="0" smtClean="0"/>
              <a:t> 1965 года «I </a:t>
            </a:r>
            <a:r>
              <a:rPr lang="ru-RU" dirty="0" err="1" smtClean="0"/>
              <a:t>Can't</a:t>
            </a:r>
            <a:r>
              <a:rPr lang="ru-RU" dirty="0" smtClean="0"/>
              <a:t> </a:t>
            </a:r>
            <a:r>
              <a:rPr lang="ru-RU" dirty="0" err="1" smtClean="0"/>
              <a:t>Explain</a:t>
            </a:r>
            <a:r>
              <a:rPr lang="ru-RU" dirty="0" smtClean="0"/>
              <a:t>» и альбомов, попадавших в Топ-5 (включая знаменитый </a:t>
            </a:r>
            <a:r>
              <a:rPr lang="ru-RU" i="1" dirty="0" err="1" smtClean="0"/>
              <a:t>My</a:t>
            </a:r>
            <a:r>
              <a:rPr lang="ru-RU" i="1" dirty="0" smtClean="0"/>
              <a:t> </a:t>
            </a:r>
            <a:r>
              <a:rPr lang="ru-RU" i="1" dirty="0" err="1" smtClean="0"/>
              <a:t>Generation</a:t>
            </a:r>
            <a:r>
              <a:rPr lang="ru-RU" dirty="0" smtClean="0"/>
              <a:t>).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44007" y="980728"/>
            <a:ext cx="406660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/>
              <a:t>Green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Day</a:t>
            </a:r>
            <a:r>
              <a:rPr lang="ru-RU" sz="2400" dirty="0" smtClean="0"/>
              <a:t>  — американская панк-рок группа, основанная в 1987 году. Состоит из четырёх участников: Билли Джо </a:t>
            </a:r>
            <a:r>
              <a:rPr lang="ru-RU" sz="2400" dirty="0" err="1" smtClean="0"/>
              <a:t>Армстронга</a:t>
            </a:r>
            <a:r>
              <a:rPr lang="ru-RU" sz="2400" dirty="0" smtClean="0"/>
              <a:t>, Майка </a:t>
            </a:r>
            <a:r>
              <a:rPr lang="ru-RU" sz="2400" dirty="0" err="1" smtClean="0"/>
              <a:t>Дёрнта</a:t>
            </a:r>
            <a:r>
              <a:rPr lang="en-US" sz="2400" dirty="0" smtClean="0"/>
              <a:t>,</a:t>
            </a:r>
            <a:r>
              <a:rPr lang="ru-RU" sz="2400" dirty="0" smtClean="0"/>
              <a:t> </a:t>
            </a:r>
            <a:r>
              <a:rPr lang="ru-RU" sz="2400" dirty="0" err="1" smtClean="0"/>
              <a:t>Тре</a:t>
            </a:r>
            <a:r>
              <a:rPr lang="ru-RU" sz="2400" dirty="0" smtClean="0"/>
              <a:t> </a:t>
            </a:r>
            <a:r>
              <a:rPr lang="ru-RU" sz="2400" dirty="0" err="1" smtClean="0"/>
              <a:t>Кула</a:t>
            </a:r>
            <a:r>
              <a:rPr lang="ru-RU" sz="2400" dirty="0" smtClean="0"/>
              <a:t> и Джейсона Уайта . В 2011 году трио было признано лучшей панк-группой в истории музыки по результатам опроса, проведённого журналом </a:t>
            </a:r>
            <a:r>
              <a:rPr lang="ru-RU" sz="2400" dirty="0" err="1" smtClean="0"/>
              <a:t>Rolling</a:t>
            </a:r>
            <a:r>
              <a:rPr lang="ru-RU" sz="2400" dirty="0" smtClean="0"/>
              <a:t> </a:t>
            </a:r>
            <a:r>
              <a:rPr lang="ru-RU" sz="2400" dirty="0" err="1" smtClean="0"/>
              <a:t>Sto</a:t>
            </a:r>
            <a:r>
              <a:rPr lang="en-US" sz="2400" dirty="0" err="1" smtClean="0"/>
              <a:t>nes</a:t>
            </a:r>
            <a:endParaRPr lang="ru-RU" sz="24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67666"/>
            <a:ext cx="4168825" cy="5350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042" y="355501"/>
            <a:ext cx="470535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63488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685800"/>
            <a:ext cx="3665984" cy="5084862"/>
          </a:xfrm>
        </p:spPr>
        <p:txBody>
          <a:bodyPr/>
          <a:lstStyle/>
          <a:p>
            <a:r>
              <a:rPr lang="ru-RU" b="1" dirty="0" smtClean="0"/>
              <a:t>Альтернативный рок</a:t>
            </a:r>
            <a:r>
              <a:rPr lang="ru-RU" dirty="0" smtClean="0"/>
              <a:t> — термин в современной музыке, под которым понимают различные стили рок-музыки, противопоставляющие себя традиционным.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36712"/>
            <a:ext cx="4114800" cy="493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940195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80728"/>
            <a:ext cx="4114800" cy="4525963"/>
          </a:xfrm>
        </p:spPr>
        <p:txBody>
          <a:bodyPr>
            <a:normAutofit lnSpcReduction="10000"/>
          </a:bodyPr>
          <a:lstStyle/>
          <a:p>
            <a:r>
              <a:rPr lang="ru-RU" b="1" i="1" dirty="0" smtClean="0"/>
              <a:t>30 </a:t>
            </a:r>
            <a:r>
              <a:rPr lang="ru-RU" b="1" i="1" dirty="0" err="1" smtClean="0"/>
              <a:t>Seconds</a:t>
            </a:r>
            <a:r>
              <a:rPr lang="ru-RU" b="1" i="1" dirty="0" smtClean="0"/>
              <a:t> </a:t>
            </a:r>
            <a:r>
              <a:rPr lang="ru-RU" b="1" i="1" dirty="0" err="1" smtClean="0"/>
              <a:t>to</a:t>
            </a:r>
            <a:r>
              <a:rPr lang="ru-RU" b="1" i="1" dirty="0" smtClean="0"/>
              <a:t> </a:t>
            </a:r>
            <a:r>
              <a:rPr lang="ru-RU" b="1" i="1" dirty="0" err="1" smtClean="0"/>
              <a:t>Mars</a:t>
            </a:r>
            <a:r>
              <a:rPr lang="ru-RU" dirty="0" smtClean="0"/>
              <a:t>  — американская рок-группа из Лос-Анджелеса, штат </a:t>
            </a:r>
            <a:r>
              <a:rPr lang="ru-RU" dirty="0" err="1" smtClean="0"/>
              <a:t>Калифорния,исполняющая</a:t>
            </a:r>
            <a:r>
              <a:rPr lang="ru-RU" dirty="0" smtClean="0"/>
              <a:t> альтернативный рок. Основана в 1998 году братьями </a:t>
            </a:r>
            <a:r>
              <a:rPr lang="ru-RU" dirty="0" err="1" smtClean="0"/>
              <a:t>Джаредом</a:t>
            </a:r>
            <a:r>
              <a:rPr lang="ru-RU" dirty="0" smtClean="0"/>
              <a:t> и Шенноном </a:t>
            </a:r>
            <a:r>
              <a:rPr lang="ru-RU" dirty="0"/>
              <a:t>Лето. 30 </a:t>
            </a:r>
            <a:r>
              <a:rPr lang="ru-RU" dirty="0" err="1"/>
              <a:t>Seconds</a:t>
            </a:r>
            <a:r>
              <a:rPr lang="ru-RU" dirty="0"/>
              <a:t> </a:t>
            </a:r>
            <a:r>
              <a:rPr lang="ru-RU" dirty="0" err="1"/>
              <a:t>to</a:t>
            </a:r>
            <a:r>
              <a:rPr lang="ru-RU" dirty="0"/>
              <a:t> </a:t>
            </a:r>
            <a:r>
              <a:rPr lang="ru-RU" dirty="0" err="1"/>
              <a:t>Mars</a:t>
            </a:r>
            <a:r>
              <a:rPr lang="ru-RU" dirty="0"/>
              <a:t> не пользуются услугами секьюрити и установили близкий и прочный контакт со своими </a:t>
            </a:r>
            <a:r>
              <a:rPr lang="ru-RU" dirty="0" err="1" smtClean="0"/>
              <a:t>фанами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004048" y="1101289"/>
            <a:ext cx="36827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/>
              <a:t>Evanescence</a:t>
            </a:r>
            <a:r>
              <a:rPr lang="ru-RU" sz="2800" dirty="0" smtClean="0"/>
              <a:t>— американская рок-группа, основанная в 1996 году вокалисткой Эми Ли и гитаристом Беном Муди</a:t>
            </a:r>
            <a:endParaRPr lang="ru-RU" sz="2800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951" y="1266007"/>
            <a:ext cx="4294946" cy="4230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101290"/>
            <a:ext cx="4605490" cy="4395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515545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476672"/>
            <a:ext cx="3970784" cy="4525963"/>
          </a:xfrm>
        </p:spPr>
        <p:txBody>
          <a:bodyPr>
            <a:normAutofit/>
          </a:bodyPr>
          <a:lstStyle/>
          <a:p>
            <a:r>
              <a:rPr lang="ru-RU" b="1" dirty="0" err="1" smtClean="0"/>
              <a:t>Linkin</a:t>
            </a:r>
            <a:r>
              <a:rPr lang="ru-RU" b="1" dirty="0" smtClean="0"/>
              <a:t> </a:t>
            </a:r>
            <a:r>
              <a:rPr lang="ru-RU" b="1" dirty="0" err="1" smtClean="0"/>
              <a:t>Park</a:t>
            </a:r>
            <a:r>
              <a:rPr lang="ru-RU" dirty="0" smtClean="0"/>
              <a:t> — американская альтернативная рок-группа. Основана в 1996 году под названием </a:t>
            </a:r>
            <a:r>
              <a:rPr lang="ru-RU" dirty="0" err="1" smtClean="0"/>
              <a:t>Xero</a:t>
            </a:r>
            <a:r>
              <a:rPr lang="ru-RU" dirty="0" smtClean="0"/>
              <a:t>. Существуя с 1999 года под названием </a:t>
            </a:r>
            <a:r>
              <a:rPr lang="ru-RU" dirty="0" err="1" smtClean="0"/>
              <a:t>Linkin</a:t>
            </a:r>
            <a:r>
              <a:rPr lang="ru-RU" dirty="0" smtClean="0"/>
              <a:t> </a:t>
            </a:r>
            <a:r>
              <a:rPr lang="ru-RU" dirty="0" err="1" smtClean="0"/>
              <a:t>Park</a:t>
            </a:r>
            <a:r>
              <a:rPr lang="ru-RU" dirty="0" smtClean="0"/>
              <a:t>, группа два раза удостоилась награды «</a:t>
            </a:r>
            <a:r>
              <a:rPr lang="ru-RU" dirty="0" err="1" smtClean="0"/>
              <a:t>Грэмми</a:t>
            </a:r>
            <a:r>
              <a:rPr lang="ru-RU" dirty="0" smtClean="0"/>
              <a:t>».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283968" y="620687"/>
            <a:ext cx="4644008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err="1" smtClean="0"/>
              <a:t>Muse</a:t>
            </a:r>
            <a:r>
              <a:rPr lang="ru-RU" sz="2200" dirty="0" smtClean="0"/>
              <a:t>— британская рок-группа, образованная в 1994 году в городе </a:t>
            </a:r>
            <a:r>
              <a:rPr lang="ru-RU" sz="2200" dirty="0" err="1" smtClean="0"/>
              <a:t>Тинмут</a:t>
            </a:r>
            <a:r>
              <a:rPr lang="ru-RU" sz="2200" dirty="0" smtClean="0"/>
              <a:t> Группа состоит из трёх участников: </a:t>
            </a:r>
            <a:r>
              <a:rPr lang="ru-RU" sz="2200" dirty="0" err="1" smtClean="0"/>
              <a:t>Мэттью</a:t>
            </a:r>
            <a:r>
              <a:rPr lang="ru-RU" sz="2200" dirty="0" smtClean="0"/>
              <a:t> Беллами, Криса </a:t>
            </a:r>
            <a:r>
              <a:rPr lang="ru-RU" sz="2200" dirty="0" err="1" smtClean="0"/>
              <a:t>Уолстенхолма</a:t>
            </a:r>
            <a:r>
              <a:rPr lang="ru-RU" sz="2200" dirty="0" smtClean="0"/>
              <a:t> и Доминика </a:t>
            </a:r>
            <a:r>
              <a:rPr lang="ru-RU" sz="2200" dirty="0" err="1" smtClean="0"/>
              <a:t>Ховарда</a:t>
            </a:r>
            <a:r>
              <a:rPr lang="en-US" sz="2200" dirty="0" smtClean="0"/>
              <a:t>. </a:t>
            </a:r>
            <a:r>
              <a:rPr lang="ru-RU" sz="2200" dirty="0" smtClean="0"/>
              <a:t>Всего </a:t>
            </a:r>
            <a:r>
              <a:rPr lang="ru-RU" sz="2200" dirty="0" err="1" smtClean="0"/>
              <a:t>Muse</a:t>
            </a:r>
            <a:r>
              <a:rPr lang="ru-RU" sz="2200" dirty="0" smtClean="0"/>
              <a:t> выпустили шесть студийных альбомов и четыре концертных альбома, продажи которых превысили 15 млн, а также стали обладателями наград MTV </a:t>
            </a:r>
            <a:r>
              <a:rPr lang="ru-RU" sz="2200" dirty="0" err="1" smtClean="0"/>
              <a:t>Europe</a:t>
            </a:r>
            <a:r>
              <a:rPr lang="ru-RU" sz="2200" dirty="0" smtClean="0"/>
              <a:t> </a:t>
            </a:r>
            <a:r>
              <a:rPr lang="ru-RU" sz="2200" dirty="0" err="1" smtClean="0"/>
              <a:t>Music</a:t>
            </a:r>
            <a:r>
              <a:rPr lang="ru-RU" sz="2200" dirty="0" smtClean="0"/>
              <a:t> </a:t>
            </a:r>
            <a:r>
              <a:rPr lang="ru-RU" sz="2200" dirty="0" err="1" smtClean="0"/>
              <a:t>Awards</a:t>
            </a:r>
            <a:r>
              <a:rPr lang="ru-RU" sz="2200" dirty="0" smtClean="0"/>
              <a:t>, Q </a:t>
            </a:r>
            <a:r>
              <a:rPr lang="ru-RU" sz="2200" dirty="0" err="1" smtClean="0"/>
              <a:t>Awards</a:t>
            </a:r>
            <a:r>
              <a:rPr lang="ru-RU" sz="2200" dirty="0" smtClean="0"/>
              <a:t>, NME </a:t>
            </a:r>
            <a:r>
              <a:rPr lang="ru-RU" sz="2200" dirty="0" err="1" smtClean="0"/>
              <a:t>Awards</a:t>
            </a:r>
            <a:r>
              <a:rPr lang="ru-RU" sz="2200" dirty="0" smtClean="0"/>
              <a:t>, </a:t>
            </a:r>
            <a:r>
              <a:rPr lang="ru-RU" sz="2200" dirty="0" err="1" smtClean="0"/>
              <a:t>Brit</a:t>
            </a:r>
            <a:r>
              <a:rPr lang="ru-RU" sz="2200" dirty="0" smtClean="0"/>
              <a:t> </a:t>
            </a:r>
            <a:r>
              <a:rPr lang="ru-RU" sz="2200" dirty="0" err="1" smtClean="0"/>
              <a:t>Awards</a:t>
            </a:r>
            <a:r>
              <a:rPr lang="ru-RU" sz="2200" dirty="0" smtClean="0"/>
              <a:t>, </a:t>
            </a:r>
            <a:r>
              <a:rPr lang="ru-RU" sz="2200" dirty="0" err="1" smtClean="0"/>
              <a:t>Kerrang</a:t>
            </a:r>
            <a:r>
              <a:rPr lang="ru-RU" sz="2200" dirty="0" smtClean="0"/>
              <a:t>! </a:t>
            </a:r>
            <a:r>
              <a:rPr lang="ru-RU" sz="2200" dirty="0" err="1" smtClean="0"/>
              <a:t>Awards</a:t>
            </a:r>
            <a:r>
              <a:rPr lang="ru-RU" sz="2200" dirty="0" smtClean="0"/>
              <a:t>, </a:t>
            </a:r>
            <a:r>
              <a:rPr lang="ru-RU" sz="2200" dirty="0" err="1" smtClean="0"/>
              <a:t>Grammy</a:t>
            </a:r>
            <a:r>
              <a:rPr lang="ru-RU" sz="2200" dirty="0" smtClean="0"/>
              <a:t> и других наград, в основном полученных за концертные выступления.</a:t>
            </a:r>
            <a:endParaRPr lang="ru-RU" sz="22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8" y="466725"/>
            <a:ext cx="4613920" cy="592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251" y="295523"/>
            <a:ext cx="4543425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714649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76672"/>
            <a:ext cx="4716016" cy="5760640"/>
          </a:xfrm>
        </p:spPr>
        <p:txBody>
          <a:bodyPr>
            <a:normAutofit lnSpcReduction="10000"/>
          </a:bodyPr>
          <a:lstStyle/>
          <a:p>
            <a:r>
              <a:rPr lang="ru-RU" b="1" dirty="0" err="1" smtClean="0"/>
              <a:t>Гранж</a:t>
            </a:r>
            <a:r>
              <a:rPr lang="ru-RU" dirty="0" smtClean="0"/>
              <a:t> — </a:t>
            </a:r>
            <a:r>
              <a:rPr lang="ru-RU" dirty="0" err="1" smtClean="0"/>
              <a:t>поджанр</a:t>
            </a:r>
            <a:r>
              <a:rPr lang="ru-RU" dirty="0" smtClean="0"/>
              <a:t> альтернативного рока, возникший в середине 1980-х годов в американском штате Вашингтон, в частности, в окрестностях Сиэтла. Жанр характеризуется сильно искажённым звуком электрогитар, контрастной динамикой песен и текстами на тему апатии или тоски. Эстетика </a:t>
            </a:r>
            <a:r>
              <a:rPr lang="ru-RU" dirty="0" err="1" smtClean="0"/>
              <a:t>гранжа</a:t>
            </a:r>
            <a:r>
              <a:rPr lang="ru-RU" dirty="0" smtClean="0"/>
              <a:t>, по сравнению с другими жанрами рок-музыки, упрощена, а многие музыканты стиля отличались неопрятным внешним видом и отказом от театральности.</a:t>
            </a:r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84200"/>
            <a:ext cx="3973216" cy="5959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002733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685800"/>
            <a:ext cx="7842448" cy="5407496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err="1" smtClean="0"/>
              <a:t>Nirvana</a:t>
            </a:r>
            <a:r>
              <a:rPr lang="ru-RU" dirty="0" smtClean="0"/>
              <a:t>  — американская рок-группа, созданная вокалистом и гитаристом Куртом </a:t>
            </a:r>
            <a:r>
              <a:rPr lang="ru-RU" dirty="0" err="1" smtClean="0"/>
              <a:t>Кобейном</a:t>
            </a:r>
            <a:r>
              <a:rPr lang="ru-RU" dirty="0" smtClean="0"/>
              <a:t> и басистом </a:t>
            </a:r>
            <a:r>
              <a:rPr lang="ru-RU" dirty="0" err="1" smtClean="0"/>
              <a:t>Кристом</a:t>
            </a:r>
            <a:r>
              <a:rPr lang="en-US" dirty="0" smtClean="0"/>
              <a:t>.</a:t>
            </a:r>
            <a:r>
              <a:rPr lang="ru-RU" dirty="0" err="1" smtClean="0"/>
              <a:t>Nirvana</a:t>
            </a:r>
            <a:r>
              <a:rPr lang="ru-RU" dirty="0" smtClean="0"/>
              <a:t> приобрела неожиданный успех с песней «</a:t>
            </a:r>
            <a:r>
              <a:rPr lang="ru-RU" dirty="0" err="1" smtClean="0"/>
              <a:t>Smells</a:t>
            </a:r>
            <a:r>
              <a:rPr lang="ru-RU" dirty="0" smtClean="0"/>
              <a:t> </a:t>
            </a:r>
            <a:r>
              <a:rPr lang="ru-RU" dirty="0" err="1" smtClean="0"/>
              <a:t>Like</a:t>
            </a:r>
            <a:r>
              <a:rPr lang="ru-RU" dirty="0" smtClean="0"/>
              <a:t> </a:t>
            </a:r>
            <a:r>
              <a:rPr lang="ru-RU" dirty="0" err="1" smtClean="0"/>
              <a:t>Teen</a:t>
            </a:r>
            <a:r>
              <a:rPr lang="ru-RU" dirty="0" smtClean="0"/>
              <a:t> </a:t>
            </a:r>
            <a:r>
              <a:rPr lang="ru-RU" dirty="0" err="1" smtClean="0"/>
              <a:t>Spirit</a:t>
            </a:r>
            <a:r>
              <a:rPr lang="ru-RU" dirty="0" smtClean="0"/>
              <a:t>» со своего второго альбома </a:t>
            </a:r>
            <a:r>
              <a:rPr lang="ru-RU" i="1" dirty="0" err="1" smtClean="0"/>
              <a:t>Nevermind</a:t>
            </a:r>
            <a:r>
              <a:rPr lang="ru-RU" dirty="0" smtClean="0"/>
              <a:t>, выпущенного в 1991 году. Курт </a:t>
            </a:r>
            <a:r>
              <a:rPr lang="ru-RU" dirty="0" err="1" smtClean="0"/>
              <a:t>Кобейн</a:t>
            </a:r>
            <a:r>
              <a:rPr lang="ru-RU" dirty="0" smtClean="0"/>
              <a:t> сделался в глазах СМИ не просто музыкантом, а «голосом поколения», а </a:t>
            </a:r>
            <a:r>
              <a:rPr lang="ru-RU" dirty="0" err="1" smtClean="0"/>
              <a:t>Nirvana</a:t>
            </a:r>
            <a:r>
              <a:rPr lang="ru-RU" dirty="0" smtClean="0"/>
              <a:t> стала флагманом «поколения Х». </a:t>
            </a:r>
          </a:p>
          <a:p>
            <a:r>
              <a:rPr lang="ru-RU" dirty="0" smtClean="0"/>
              <a:t>Недолгая, но яркая история группы прервалась в связи со смертью Курта </a:t>
            </a:r>
            <a:r>
              <a:rPr lang="ru-RU" dirty="0" err="1" smtClean="0"/>
              <a:t>Кобейна</a:t>
            </a:r>
            <a:r>
              <a:rPr lang="ru-RU" dirty="0" smtClean="0"/>
              <a:t> 5 апреля 1994 года, но в последующие годы известность команды лишь росла. В 2002 году незавершённая </a:t>
            </a:r>
            <a:r>
              <a:rPr lang="ru-RU" dirty="0" err="1" smtClean="0"/>
              <a:t>демозапись</a:t>
            </a:r>
            <a:r>
              <a:rPr lang="ru-RU" dirty="0" smtClean="0"/>
              <a:t> песни «</a:t>
            </a:r>
            <a:r>
              <a:rPr lang="ru-RU" dirty="0" err="1" smtClean="0"/>
              <a:t>You</a:t>
            </a:r>
            <a:r>
              <a:rPr lang="ru-RU" dirty="0" smtClean="0"/>
              <a:t> </a:t>
            </a:r>
            <a:r>
              <a:rPr lang="ru-RU" dirty="0" err="1" smtClean="0"/>
              <a:t>Know</a:t>
            </a:r>
            <a:r>
              <a:rPr lang="ru-RU" dirty="0" smtClean="0"/>
              <a:t> </a:t>
            </a:r>
            <a:r>
              <a:rPr lang="ru-RU" dirty="0" err="1" smtClean="0"/>
              <a:t>You’re</a:t>
            </a:r>
            <a:r>
              <a:rPr lang="ru-RU" dirty="0" smtClean="0"/>
              <a:t> </a:t>
            </a:r>
            <a:r>
              <a:rPr lang="ru-RU" dirty="0" err="1" smtClean="0"/>
              <a:t>Right</a:t>
            </a:r>
            <a:r>
              <a:rPr lang="ru-RU" dirty="0" smtClean="0"/>
              <a:t>», над которой группа работала незадолго до смерти </a:t>
            </a:r>
            <a:r>
              <a:rPr lang="ru-RU" dirty="0" err="1" smtClean="0"/>
              <a:t>Кобейна</a:t>
            </a:r>
            <a:r>
              <a:rPr lang="ru-RU" dirty="0" smtClean="0"/>
              <a:t>, заняла первые строчки мировых хит-парадов. Со времени выхода дебютного альбома записи </a:t>
            </a:r>
            <a:r>
              <a:rPr lang="ru-RU" dirty="0" err="1" smtClean="0"/>
              <a:t>Nirvana</a:t>
            </a:r>
            <a:r>
              <a:rPr lang="ru-RU" dirty="0" smtClean="0"/>
              <a:t> были проданы в количестве более 25 миллионов экземпляров в США и более 50 миллионов по всему миру.</a:t>
            </a:r>
          </a:p>
          <a:p>
            <a:endParaRPr lang="ru-RU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222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698264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548681"/>
            <a:ext cx="4320480" cy="5561458"/>
          </a:xfrm>
        </p:spPr>
        <p:txBody>
          <a:bodyPr>
            <a:normAutofit/>
          </a:bodyPr>
          <a:lstStyle/>
          <a:p>
            <a:r>
              <a:rPr lang="ru-RU" b="1" dirty="0" smtClean="0"/>
              <a:t>Фолк-рок </a:t>
            </a:r>
            <a:r>
              <a:rPr lang="ru-RU" dirty="0" smtClean="0"/>
              <a:t>— музыкальный жанр, объединяющий элементы фолка и рока. Первооткрывателем жанра является группа </a:t>
            </a:r>
            <a:r>
              <a:rPr lang="ru-RU" dirty="0" err="1" smtClean="0"/>
              <a:t>The</a:t>
            </a:r>
            <a:r>
              <a:rPr lang="ru-RU" dirty="0" smtClean="0"/>
              <a:t> </a:t>
            </a:r>
            <a:r>
              <a:rPr lang="ru-RU" dirty="0" err="1" smtClean="0"/>
              <a:t>Byrds</a:t>
            </a:r>
            <a:r>
              <a:rPr lang="ru-RU" dirty="0" smtClean="0"/>
              <a:t> из Лос-Анджелеса, которая начинает исполнять традиционную народную музыку и песни Боба </a:t>
            </a:r>
            <a:r>
              <a:rPr lang="ru-RU" dirty="0" err="1" smtClean="0"/>
              <a:t>Дилана</a:t>
            </a:r>
            <a:r>
              <a:rPr lang="ru-RU" dirty="0" smtClean="0"/>
              <a:t> в типичной рок-инструментовке, под сильным влиянием </a:t>
            </a:r>
            <a:r>
              <a:rPr lang="ru-RU" dirty="0" err="1" smtClean="0"/>
              <a:t>The</a:t>
            </a:r>
            <a:r>
              <a:rPr lang="ru-RU" dirty="0" smtClean="0"/>
              <a:t> </a:t>
            </a:r>
            <a:r>
              <a:rPr lang="ru-RU" dirty="0" err="1" smtClean="0"/>
              <a:t>Beatles</a:t>
            </a:r>
            <a:r>
              <a:rPr lang="ru-RU" dirty="0" smtClean="0"/>
              <a:t> и других британских групп.</a:t>
            </a:r>
            <a:endParaRPr lang="ru-RU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4664"/>
            <a:ext cx="3810000" cy="57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877121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4664"/>
            <a:ext cx="4211960" cy="86409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РОК-МУЗЫКА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268760"/>
            <a:ext cx="5112568" cy="4680520"/>
          </a:xfrm>
        </p:spPr>
        <p:txBody>
          <a:bodyPr>
            <a:normAutofit/>
          </a:bodyPr>
          <a:lstStyle/>
          <a:p>
            <a:r>
              <a:rPr lang="ru-RU" dirty="0" smtClean="0"/>
              <a:t>-основная разновидность популярной музыки, возникшая около 1954; для нее характерны использование электромузыкальных инструментов (например, электрогитар) и упор на четко выраженный ритм и громкость звучания. В короткой истории рок-музыки четко прослеживаются два этапа: период рок-н-ролла (1954-1962) и период рока (с 1962 по настоящий момент)</a:t>
            </a:r>
            <a:endParaRPr lang="ru-RU" dirty="0"/>
          </a:p>
        </p:txBody>
      </p:sp>
      <p:sp>
        <p:nvSpPr>
          <p:cNvPr id="4" name="AutoShape 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600" y="1196752"/>
            <a:ext cx="3695600" cy="461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406202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3" y="476672"/>
            <a:ext cx="4032448" cy="5400600"/>
          </a:xfrm>
        </p:spPr>
        <p:txBody>
          <a:bodyPr>
            <a:normAutofit lnSpcReduction="10000"/>
          </a:bodyPr>
          <a:lstStyle/>
          <a:p>
            <a:r>
              <a:rPr lang="ru-RU" b="1" dirty="0" err="1" smtClean="0"/>
              <a:t>The</a:t>
            </a:r>
            <a:r>
              <a:rPr lang="ru-RU" b="1" dirty="0" smtClean="0"/>
              <a:t> </a:t>
            </a:r>
            <a:r>
              <a:rPr lang="ru-RU" b="1" dirty="0" err="1" smtClean="0"/>
              <a:t>Animals</a:t>
            </a:r>
            <a:r>
              <a:rPr lang="ru-RU" dirty="0" smtClean="0"/>
              <a:t>  — британская группа, начинавшая на блюзовой и ритм-энд-блюзовой сцене Ньюкасла и Лондона. Одна из основных представителей «британского вторжения» на американскую музыкальную сцену в начале 1960-х. Всемирную известность приобрела благодаря собственной обработке народной песни «Дом Восходящего Солнца».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585692" y="620688"/>
            <a:ext cx="4358829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 smtClean="0"/>
              <a:t>Corvus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Corax</a:t>
            </a:r>
            <a:r>
              <a:rPr lang="ru-RU" sz="2000" dirty="0" smtClean="0"/>
              <a:t> — музыкальный коллектив из Германии. Группа играет в жанре средневековый фолк с 1989 года и записала несколько студийных альбомов, один концертный и неоднократно представляла композиции на сборниках, в том числе приняла участие в создании саундтрека к игре </a:t>
            </a:r>
            <a:r>
              <a:rPr lang="ru-RU" sz="2000" dirty="0" err="1" smtClean="0"/>
              <a:t>The</a:t>
            </a:r>
            <a:r>
              <a:rPr lang="ru-RU" sz="2000" dirty="0" smtClean="0"/>
              <a:t> </a:t>
            </a:r>
            <a:r>
              <a:rPr lang="ru-RU" sz="2000" dirty="0" err="1" smtClean="0"/>
              <a:t>Dungeon</a:t>
            </a:r>
            <a:r>
              <a:rPr lang="ru-RU" sz="2000" dirty="0" smtClean="0"/>
              <a:t> </a:t>
            </a:r>
            <a:r>
              <a:rPr lang="ru-RU" sz="2000" dirty="0" err="1" smtClean="0"/>
              <a:t>Keeper</a:t>
            </a:r>
            <a:r>
              <a:rPr lang="ru-RU" sz="2000" dirty="0" smtClean="0"/>
              <a:t>. Совершенно особую славу они заслужили записывая музыку к всевозможным историческим экранизациям. Название группы идентично научному (латинскому) названию ворона обыкновенного — </a:t>
            </a:r>
            <a:r>
              <a:rPr lang="ru-RU" sz="2000" i="1" dirty="0" err="1" smtClean="0"/>
              <a:t>Corvus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сorax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95288"/>
            <a:ext cx="3717850" cy="557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292" y="595288"/>
            <a:ext cx="4009628" cy="5346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284475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685800"/>
            <a:ext cx="3882008" cy="5407496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/>
              <a:t>Метал</a:t>
            </a:r>
            <a:r>
              <a:rPr lang="ru-RU" dirty="0" smtClean="0"/>
              <a:t> — жанр рок-музыки, сформировавшийся из хард-рока в начале и середине 1970-х гг., преимущественно в Англии и Соединённых Штатах Америки. Основные отличия жанров метала от других жанров рок-музыки — искажённые эффектом </a:t>
            </a:r>
            <a:r>
              <a:rPr lang="ru-RU" dirty="0" err="1" smtClean="0"/>
              <a:t>дисторшн</a:t>
            </a:r>
            <a:r>
              <a:rPr lang="ru-RU" dirty="0" smtClean="0"/>
              <a:t> электрогитары, затяжные гитарные соло, агрессивный ритм, как правило шести-, восьми- или двух- дольный размер такта, облегчённые </a:t>
            </a:r>
            <a:r>
              <a:rPr lang="ru-RU" dirty="0" err="1" smtClean="0"/>
              <a:t>риффы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76672"/>
            <a:ext cx="4283968" cy="5711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16776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628576"/>
            <a:ext cx="4680520" cy="5276304"/>
          </a:xfrm>
        </p:spPr>
        <p:txBody>
          <a:bodyPr>
            <a:normAutofit/>
          </a:bodyPr>
          <a:lstStyle/>
          <a:p>
            <a:r>
              <a:rPr lang="ru-RU" b="1" dirty="0" err="1" smtClean="0"/>
              <a:t>Rammstein</a:t>
            </a:r>
            <a:r>
              <a:rPr lang="ru-RU" dirty="0" smtClean="0"/>
              <a:t>  — немецкая рок-группа, образованная в январе 1994 года в Берлине. Их музыкальный стиль относится к немецкой тяжёлой сцене </a:t>
            </a:r>
            <a:r>
              <a:rPr lang="ru-RU" dirty="0" err="1" smtClean="0"/>
              <a:t>Neue</a:t>
            </a:r>
            <a:r>
              <a:rPr lang="ru-RU" dirty="0" smtClean="0"/>
              <a:t> </a:t>
            </a:r>
            <a:r>
              <a:rPr lang="ru-RU" dirty="0" err="1" smtClean="0"/>
              <a:t>Deutsche</a:t>
            </a:r>
            <a:r>
              <a:rPr lang="ru-RU" dirty="0" smtClean="0"/>
              <a:t> </a:t>
            </a:r>
            <a:r>
              <a:rPr lang="ru-RU" dirty="0" err="1" smtClean="0"/>
              <a:t>Härte</a:t>
            </a:r>
            <a:r>
              <a:rPr lang="ru-RU" dirty="0" smtClean="0"/>
              <a:t>. </a:t>
            </a:r>
            <a:r>
              <a:rPr lang="ru-RU" dirty="0" err="1" smtClean="0"/>
              <a:t>Rammstein</a:t>
            </a:r>
            <a:r>
              <a:rPr lang="ru-RU" dirty="0" smtClean="0"/>
              <a:t> — одна из самых известных метал-групп Германии, широко известная и в остальном мире. Большинство песен исполняются на немецком языке. </a:t>
            </a:r>
            <a:r>
              <a:rPr lang="ru-RU" dirty="0" err="1" smtClean="0"/>
              <a:t>Rammstein</a:t>
            </a:r>
            <a:r>
              <a:rPr lang="ru-RU" dirty="0" smtClean="0"/>
              <a:t> также прославились сценическими шоу и эпатирующими текстами.</a:t>
            </a:r>
            <a:endParaRPr lang="ru-RU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692696"/>
            <a:ext cx="3861048" cy="5148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165705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620688"/>
            <a:ext cx="4170040" cy="5283200"/>
          </a:xfrm>
        </p:spPr>
        <p:txBody>
          <a:bodyPr>
            <a:normAutofit/>
          </a:bodyPr>
          <a:lstStyle/>
          <a:p>
            <a:r>
              <a:rPr lang="ru-RU" b="1" dirty="0" err="1" smtClean="0"/>
              <a:t>Хеви</a:t>
            </a:r>
            <a:r>
              <a:rPr lang="ru-RU" b="1" dirty="0" smtClean="0"/>
              <a:t>-метал </a:t>
            </a:r>
            <a:r>
              <a:rPr lang="ru-RU" dirty="0" smtClean="0"/>
              <a:t> — жанр рок-музыки, первое и изначальное направление метала. Обычно этим словом называют «классический» метал в том его виде, в котором он был создан в 1970-е годы такими группами, как </a:t>
            </a:r>
            <a:r>
              <a:rPr lang="ru-RU" dirty="0" err="1" smtClean="0"/>
              <a:t>Black</a:t>
            </a:r>
            <a:r>
              <a:rPr lang="ru-RU" dirty="0" smtClean="0"/>
              <a:t> </a:t>
            </a:r>
            <a:r>
              <a:rPr lang="ru-RU" dirty="0" err="1" smtClean="0"/>
              <a:t>Sabbath</a:t>
            </a:r>
            <a:r>
              <a:rPr lang="ru-RU" dirty="0" smtClean="0"/>
              <a:t> и </a:t>
            </a:r>
            <a:r>
              <a:rPr lang="ru-RU" dirty="0" err="1" smtClean="0"/>
              <a:t>Judas</a:t>
            </a:r>
            <a:r>
              <a:rPr lang="ru-RU" dirty="0" smtClean="0"/>
              <a:t> </a:t>
            </a:r>
            <a:r>
              <a:rPr lang="ru-RU" dirty="0" err="1" smtClean="0"/>
              <a:t>Priest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620688"/>
            <a:ext cx="3587750" cy="5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448393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620688"/>
            <a:ext cx="4536504" cy="5544616"/>
          </a:xfrm>
        </p:spPr>
        <p:txBody>
          <a:bodyPr>
            <a:normAutofit fontScale="92500" lnSpcReduction="20000"/>
          </a:bodyPr>
          <a:lstStyle/>
          <a:p>
            <a:r>
              <a:rPr lang="ru-RU" b="1" i="1" dirty="0" err="1" smtClean="0"/>
              <a:t>Metallica</a:t>
            </a:r>
            <a:r>
              <a:rPr lang="ru-RU" dirty="0" smtClean="0"/>
              <a:t> — американская метал-группа, образованная в 1981 году. Исполняет музыку в стиле </a:t>
            </a:r>
            <a:r>
              <a:rPr lang="ru-RU" dirty="0" err="1" smtClean="0"/>
              <a:t>трэш</a:t>
            </a:r>
            <a:r>
              <a:rPr lang="ru-RU" dirty="0" smtClean="0"/>
              <a:t>-метал и </a:t>
            </a:r>
            <a:r>
              <a:rPr lang="ru-RU" dirty="0" err="1" smtClean="0"/>
              <a:t>хэви</a:t>
            </a:r>
            <a:r>
              <a:rPr lang="ru-RU" dirty="0" smtClean="0"/>
              <a:t>-метал.</a:t>
            </a:r>
            <a:r>
              <a:rPr lang="ru-RU" i="1" dirty="0" smtClean="0"/>
              <a:t> </a:t>
            </a:r>
            <a:r>
              <a:rPr lang="ru-RU" i="1" dirty="0" err="1" smtClean="0"/>
              <a:t>Metallica</a:t>
            </a:r>
            <a:r>
              <a:rPr lang="ru-RU" dirty="0" smtClean="0"/>
              <a:t> оказала большое влияние на развитие метала и входит  в </a:t>
            </a:r>
            <a:r>
              <a:rPr lang="ru-RU" i="1" dirty="0" smtClean="0"/>
              <a:t>«большую четвёрку </a:t>
            </a:r>
            <a:r>
              <a:rPr lang="ru-RU" i="1" dirty="0" err="1" smtClean="0"/>
              <a:t>трэш</a:t>
            </a:r>
            <a:r>
              <a:rPr lang="ru-RU" i="1" dirty="0" smtClean="0"/>
              <a:t>-метала»</a:t>
            </a:r>
            <a:r>
              <a:rPr lang="ru-RU" dirty="0" smtClean="0"/>
              <a:t>. Альбомы </a:t>
            </a:r>
            <a:r>
              <a:rPr lang="ru-RU" i="1" dirty="0" err="1" smtClean="0"/>
              <a:t>Metallica</a:t>
            </a:r>
            <a:r>
              <a:rPr lang="ru-RU" dirty="0" smtClean="0"/>
              <a:t> были проданы в общей сложности в количестве более 100 миллионов экземпляров по всему миру, что делает её одной из самых коммерчески успешных металлических коллективов. В 2011 году один из крупнейших журналов о метал-музыке </a:t>
            </a:r>
            <a:r>
              <a:rPr lang="ru-RU" dirty="0" err="1" smtClean="0"/>
              <a:t>Kerrang</a:t>
            </a:r>
            <a:r>
              <a:rPr lang="ru-RU" dirty="0" smtClean="0"/>
              <a:t>! в июньском номере признал </a:t>
            </a:r>
            <a:r>
              <a:rPr lang="ru-RU" dirty="0" err="1" smtClean="0"/>
              <a:t>Metallica</a:t>
            </a:r>
            <a:r>
              <a:rPr lang="ru-RU" dirty="0" smtClean="0"/>
              <a:t> лучшей метал-группой последних 30 лет.</a:t>
            </a:r>
            <a:endParaRPr lang="ru-RU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20687"/>
            <a:ext cx="4028306" cy="5530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292595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260648"/>
            <a:ext cx="8928992" cy="2232248"/>
          </a:xfrm>
        </p:spPr>
        <p:txBody>
          <a:bodyPr>
            <a:normAutofit lnSpcReduction="10000"/>
          </a:bodyPr>
          <a:lstStyle/>
          <a:p>
            <a:r>
              <a:rPr lang="ru-RU" b="1" dirty="0" err="1" smtClean="0"/>
              <a:t>Lordi</a:t>
            </a:r>
            <a:r>
              <a:rPr lang="ru-RU" dirty="0" smtClean="0"/>
              <a:t> — финская англоязычная </a:t>
            </a:r>
            <a:r>
              <a:rPr lang="ru-RU" dirty="0" err="1" smtClean="0"/>
              <a:t>power</a:t>
            </a:r>
            <a:r>
              <a:rPr lang="ru-RU" dirty="0" smtClean="0"/>
              <a:t>-</a:t>
            </a:r>
            <a:r>
              <a:rPr lang="ru-RU" dirty="0" err="1" smtClean="0"/>
              <a:t>metal</a:t>
            </a:r>
            <a:r>
              <a:rPr lang="ru-RU" dirty="0" smtClean="0"/>
              <a:t>-группа. Основана в 1996 году Томи </a:t>
            </a:r>
            <a:r>
              <a:rPr lang="ru-RU" dirty="0" err="1" smtClean="0"/>
              <a:t>Путаансуу</a:t>
            </a:r>
            <a:r>
              <a:rPr lang="ru-RU" dirty="0" smtClean="0"/>
              <a:t> (он же </a:t>
            </a:r>
            <a:r>
              <a:rPr lang="ru-RU" dirty="0" err="1" smtClean="0"/>
              <a:t>Mr</a:t>
            </a:r>
            <a:r>
              <a:rPr lang="ru-RU" dirty="0" smtClean="0"/>
              <a:t>. </a:t>
            </a:r>
            <a:r>
              <a:rPr lang="ru-RU" dirty="0" err="1" smtClean="0"/>
              <a:t>Lordi</a:t>
            </a:r>
            <a:r>
              <a:rPr lang="ru-RU" dirty="0" smtClean="0"/>
              <a:t>). Группа знаменита тем, что выступает в масках и костюмах монстров и исполняет иронические песни на тему ужасов. </a:t>
            </a:r>
            <a:r>
              <a:rPr lang="ru-RU" dirty="0" err="1" smtClean="0"/>
              <a:t>Lordi</a:t>
            </a:r>
            <a:r>
              <a:rPr lang="ru-RU" dirty="0" smtClean="0"/>
              <a:t> выиграли конкурс песни «Евровидение» в 2006 году. За всю историю </a:t>
            </a:r>
            <a:r>
              <a:rPr lang="ru-RU" dirty="0" err="1" smtClean="0"/>
              <a:t>Lordi</a:t>
            </a:r>
            <a:r>
              <a:rPr lang="ru-RU" dirty="0" smtClean="0"/>
              <a:t> продали около 45 миллионов копий своих альбомов.</a:t>
            </a:r>
            <a:endParaRPr lang="ru-RU" dirty="0"/>
          </a:p>
        </p:txBody>
      </p:sp>
      <p:pic>
        <p:nvPicPr>
          <p:cNvPr id="25602" name="Picture 2" descr="E:\натка\Натуся\Музыка\Lordi\12_16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355540"/>
            <a:ext cx="5884912" cy="441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08116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" y="355748"/>
            <a:ext cx="4936279" cy="6385619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/>
              <a:t>Альтернативный метал</a:t>
            </a:r>
            <a:r>
              <a:rPr lang="ru-RU" dirty="0" smtClean="0"/>
              <a:t> вместе с </a:t>
            </a:r>
            <a:r>
              <a:rPr lang="ru-RU" dirty="0" err="1" smtClean="0"/>
              <a:t>гранжем</a:t>
            </a:r>
            <a:r>
              <a:rPr lang="ru-RU" dirty="0" smtClean="0"/>
              <a:t> начал набирать популярность в начале 1990-х. Жанр является слиянием </a:t>
            </a:r>
            <a:r>
              <a:rPr lang="ru-RU" dirty="0" err="1" smtClean="0"/>
              <a:t>хэви</a:t>
            </a:r>
            <a:r>
              <a:rPr lang="ru-RU" dirty="0" smtClean="0"/>
              <a:t>-метала с альтернативным роком (в особенности с </a:t>
            </a:r>
            <a:r>
              <a:rPr lang="ru-RU" dirty="0" err="1" smtClean="0"/>
              <a:t>инди</a:t>
            </a:r>
            <a:r>
              <a:rPr lang="ru-RU" dirty="0" smtClean="0"/>
              <a:t>-роком 1980-х). Для альтернативного метала характерны и тяжёлые гитарные </a:t>
            </a:r>
            <a:r>
              <a:rPr lang="ru-RU" dirty="0" err="1" smtClean="0"/>
              <a:t>риффы</a:t>
            </a:r>
            <a:r>
              <a:rPr lang="ru-RU" dirty="0" smtClean="0"/>
              <a:t>, присущие </a:t>
            </a:r>
            <a:r>
              <a:rPr lang="ru-RU" dirty="0" err="1" smtClean="0"/>
              <a:t>металу</a:t>
            </a:r>
            <a:r>
              <a:rPr lang="ru-RU" dirty="0" smtClean="0"/>
              <a:t>, и черты альтернативной музыки — нетрадиционные тексты песен, необычные технические приёмы, неприятие условностей и традиций тяжёлой музыки, соединение метала с самыми разнообразными музыкальными жанрами. Также этим термином можно назвать соединения альт-рока и метала или утяжелённый альт-рок.</a:t>
            </a:r>
            <a:endParaRPr lang="ru-RU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279" y="764704"/>
            <a:ext cx="4207721" cy="5243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325554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8628" y="661988"/>
            <a:ext cx="4158580" cy="5503316"/>
          </a:xfrm>
        </p:spPr>
        <p:txBody>
          <a:bodyPr>
            <a:normAutofit lnSpcReduction="10000"/>
          </a:bodyPr>
          <a:lstStyle/>
          <a:p>
            <a:r>
              <a:rPr lang="ru-RU" b="1" dirty="0" err="1" smtClean="0"/>
              <a:t>System</a:t>
            </a:r>
            <a:r>
              <a:rPr lang="ru-RU" b="1" dirty="0" smtClean="0"/>
              <a:t> </a:t>
            </a:r>
            <a:r>
              <a:rPr lang="ru-RU" b="1" dirty="0" err="1" smtClean="0"/>
              <a:t>of</a:t>
            </a:r>
            <a:r>
              <a:rPr lang="ru-RU" b="1" dirty="0" smtClean="0"/>
              <a:t> a </a:t>
            </a:r>
            <a:r>
              <a:rPr lang="ru-RU" b="1" dirty="0" err="1" smtClean="0"/>
              <a:t>Down</a:t>
            </a:r>
            <a:r>
              <a:rPr lang="ru-RU" dirty="0" smtClean="0"/>
              <a:t> (SOAD) — американская рок-группа, образованная в 1992 году в Лос-Анджелесе Сержем </a:t>
            </a:r>
            <a:r>
              <a:rPr lang="ru-RU" dirty="0" err="1" smtClean="0"/>
              <a:t>Танкяном</a:t>
            </a:r>
            <a:r>
              <a:rPr lang="ru-RU" dirty="0" smtClean="0"/>
              <a:t> и </a:t>
            </a:r>
            <a:r>
              <a:rPr lang="ru-RU" dirty="0" err="1" smtClean="0"/>
              <a:t>Дароном</a:t>
            </a:r>
            <a:r>
              <a:rPr lang="ru-RU" dirty="0" smtClean="0"/>
              <a:t> </a:t>
            </a:r>
            <a:r>
              <a:rPr lang="ru-RU" dirty="0" err="1" smtClean="0"/>
              <a:t>Малакяном</a:t>
            </a:r>
            <a:r>
              <a:rPr lang="ru-RU" dirty="0" smtClean="0"/>
              <a:t> под названием </a:t>
            </a:r>
            <a:r>
              <a:rPr lang="ru-RU" dirty="0" err="1" smtClean="0"/>
              <a:t>Soil</a:t>
            </a:r>
            <a:r>
              <a:rPr lang="ru-RU" dirty="0" smtClean="0"/>
              <a:t>, а в 1995 принявшая нынешнее название. В период с 1998 по 2005 год группа выпустила пять студийных альбомов, каждый из которых стал платиновым, общим тиражом свыше 12 миллионов экземпляров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499992" y="454938"/>
            <a:ext cx="439248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 smtClean="0"/>
              <a:t>Slipknot</a:t>
            </a:r>
            <a:r>
              <a:rPr lang="ru-RU" sz="2000" dirty="0" smtClean="0"/>
              <a:t>— американская группа, исполняющая музыку в стиле </a:t>
            </a:r>
            <a:r>
              <a:rPr lang="ru-RU" sz="2000" dirty="0" err="1" smtClean="0"/>
              <a:t>nu</a:t>
            </a:r>
            <a:r>
              <a:rPr lang="ru-RU" sz="2000" dirty="0" smtClean="0"/>
              <a:t> </a:t>
            </a:r>
            <a:r>
              <a:rPr lang="ru-RU" sz="2000" dirty="0" err="1" smtClean="0"/>
              <a:t>metal</a:t>
            </a:r>
            <a:r>
              <a:rPr lang="ru-RU" sz="2000" dirty="0" smtClean="0"/>
              <a:t> и </a:t>
            </a:r>
            <a:r>
              <a:rPr lang="ru-RU" sz="2000" dirty="0" err="1" smtClean="0"/>
              <a:t>alternative</a:t>
            </a:r>
            <a:r>
              <a:rPr lang="ru-RU" sz="2000" dirty="0" smtClean="0"/>
              <a:t> </a:t>
            </a:r>
            <a:r>
              <a:rPr lang="ru-RU" sz="2000" dirty="0" err="1" smtClean="0"/>
              <a:t>metal</a:t>
            </a:r>
            <a:r>
              <a:rPr lang="ru-RU" sz="2000" dirty="0" smtClean="0"/>
              <a:t>. Группа образована в 1995 году. Группа известна своим оригинальным сценическим имиджем: масками и комбинезонами.</a:t>
            </a:r>
          </a:p>
          <a:p>
            <a:r>
              <a:rPr lang="ru-RU" sz="2000" dirty="0" smtClean="0"/>
              <a:t>Альбомы группы получили статус платиновых, а некоторые из песен были номинированы на премию «</a:t>
            </a:r>
            <a:r>
              <a:rPr lang="ru-RU" sz="2000" dirty="0" err="1" smtClean="0"/>
              <a:t>Грэмми</a:t>
            </a:r>
            <a:r>
              <a:rPr lang="ru-RU" sz="2000" dirty="0" smtClean="0"/>
              <a:t>» в категориях «Лучшая </a:t>
            </a:r>
            <a:r>
              <a:rPr lang="ru-RU" sz="2000" dirty="0" err="1" smtClean="0"/>
              <a:t>хэви</a:t>
            </a:r>
            <a:r>
              <a:rPr lang="ru-RU" sz="2000" dirty="0" smtClean="0"/>
              <a:t>-метал композиция» и «Лучшая хард-рок композиция». В 2006 году группа была удостоена этой премии в номинации «Лучшее метал исполнение» за песню «</a:t>
            </a:r>
            <a:r>
              <a:rPr lang="ru-RU" sz="2000" dirty="0" err="1" smtClean="0"/>
              <a:t>Before</a:t>
            </a:r>
            <a:r>
              <a:rPr lang="ru-RU" sz="2000" dirty="0" smtClean="0"/>
              <a:t> I </a:t>
            </a:r>
            <a:r>
              <a:rPr lang="ru-RU" sz="2000" dirty="0" err="1" smtClean="0"/>
              <a:t>Forget</a:t>
            </a:r>
            <a:r>
              <a:rPr lang="ru-RU" sz="2000" dirty="0" smtClean="0"/>
              <a:t>». Группа продала более 20 миллионов альбомов по всему миру.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47750"/>
            <a:ext cx="3848100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676" y="430542"/>
            <a:ext cx="4269804" cy="5996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579309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4688" y="116632"/>
            <a:ext cx="9148688" cy="2664296"/>
          </a:xfrm>
        </p:spPr>
        <p:txBody>
          <a:bodyPr/>
          <a:lstStyle/>
          <a:p>
            <a:r>
              <a:rPr lang="ru-RU" dirty="0" smtClean="0"/>
              <a:t>Став одним из столпов популярной культуры, рок-музыка заняла свое место в искусстве в качестве самостоятельной области, достойной специального исследования; и действительно, в учебные программы многих вузов теперь включаются курсы по изучению рок-музыки. В 1986 создан "Зал славы рок-н-ролла".</a:t>
            </a:r>
            <a:endParaRPr lang="ru-RU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564904"/>
            <a:ext cx="6229350" cy="414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101729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8424" y="332656"/>
            <a:ext cx="9162423" cy="6525344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Началом рок-музыки является появление жанра </a:t>
            </a:r>
            <a:r>
              <a:rPr lang="ru-RU" u="sng" dirty="0" smtClean="0"/>
              <a:t>рок-н-ролла, </a:t>
            </a:r>
            <a:r>
              <a:rPr lang="ru-RU" dirty="0" smtClean="0"/>
              <a:t>вобравшего в себя черты блюза, ритм-энд-блюза, буги-вуги и кантри.</a:t>
            </a:r>
            <a:endParaRPr lang="en-US" dirty="0"/>
          </a:p>
          <a:p>
            <a:r>
              <a:rPr lang="ru-RU" dirty="0" smtClean="0"/>
              <a:t> На основе синтеза рок-н-ролла и кантри (особенно его южного </a:t>
            </a:r>
            <a:r>
              <a:rPr lang="ru-RU" dirty="0" err="1" smtClean="0"/>
              <a:t>поджанра</a:t>
            </a:r>
            <a:r>
              <a:rPr lang="ru-RU" dirty="0" smtClean="0"/>
              <a:t> — </a:t>
            </a:r>
            <a:r>
              <a:rPr lang="ru-RU" dirty="0" err="1" smtClean="0"/>
              <a:t>хиллбилли</a:t>
            </a:r>
            <a:r>
              <a:rPr lang="ru-RU" dirty="0" smtClean="0"/>
              <a:t>) появился особый </a:t>
            </a:r>
            <a:r>
              <a:rPr lang="ru-RU" dirty="0" err="1" smtClean="0"/>
              <a:t>поджанр</a:t>
            </a:r>
            <a:r>
              <a:rPr lang="ru-RU" dirty="0" smtClean="0"/>
              <a:t> рок-музыки — </a:t>
            </a:r>
            <a:r>
              <a:rPr lang="ru-RU" u="sng" dirty="0" err="1" smtClean="0"/>
              <a:t>рокабилли</a:t>
            </a:r>
            <a:r>
              <a:rPr lang="ru-RU" u="sng" dirty="0" smtClean="0"/>
              <a:t>.</a:t>
            </a:r>
            <a:endParaRPr lang="en-US" u="sng" dirty="0" smtClean="0"/>
          </a:p>
          <a:p>
            <a:r>
              <a:rPr lang="ru-RU" u="sng" dirty="0" smtClean="0"/>
              <a:t>«Тяжёлая» музыка </a:t>
            </a:r>
            <a:r>
              <a:rPr lang="ru-RU" dirty="0" smtClean="0"/>
              <a:t>традиционно берёт начало с </a:t>
            </a:r>
            <a:r>
              <a:rPr lang="ru-RU" dirty="0" err="1" smtClean="0"/>
              <a:t>сингла</a:t>
            </a:r>
            <a:r>
              <a:rPr lang="ru-RU" dirty="0" smtClean="0"/>
              <a:t> группы </a:t>
            </a:r>
            <a:r>
              <a:rPr lang="ru-RU" dirty="0" err="1" smtClean="0"/>
              <a:t>The</a:t>
            </a:r>
            <a:r>
              <a:rPr lang="ru-RU" dirty="0" smtClean="0"/>
              <a:t> </a:t>
            </a:r>
            <a:r>
              <a:rPr lang="ru-RU" dirty="0" err="1" smtClean="0"/>
              <a:t>Kinks</a:t>
            </a:r>
            <a:r>
              <a:rPr lang="ru-RU" dirty="0" smtClean="0"/>
              <a:t> «</a:t>
            </a:r>
            <a:r>
              <a:rPr lang="ru-RU" dirty="0" err="1" smtClean="0"/>
              <a:t>You</a:t>
            </a:r>
            <a:r>
              <a:rPr lang="ru-RU" dirty="0" smtClean="0"/>
              <a:t> </a:t>
            </a:r>
            <a:r>
              <a:rPr lang="ru-RU" dirty="0" err="1" smtClean="0"/>
              <a:t>Really</a:t>
            </a:r>
            <a:r>
              <a:rPr lang="ru-RU" dirty="0" smtClean="0"/>
              <a:t> </a:t>
            </a:r>
            <a:r>
              <a:rPr lang="ru-RU" dirty="0" err="1" smtClean="0"/>
              <a:t>Got</a:t>
            </a:r>
            <a:r>
              <a:rPr lang="ru-RU" dirty="0" smtClean="0"/>
              <a:t> </a:t>
            </a:r>
            <a:r>
              <a:rPr lang="ru-RU" dirty="0" err="1" smtClean="0"/>
              <a:t>Me</a:t>
            </a:r>
            <a:r>
              <a:rPr lang="ru-RU" dirty="0" smtClean="0"/>
              <a:t>» 1964 года. Здесь впервые в рок-музыке были использованы «тяжёлые» гитарный </a:t>
            </a:r>
            <a:r>
              <a:rPr lang="ru-RU" dirty="0" err="1" smtClean="0"/>
              <a:t>рифф</a:t>
            </a:r>
            <a:r>
              <a:rPr lang="ru-RU" dirty="0" smtClean="0"/>
              <a:t> и соло </a:t>
            </a:r>
            <a:r>
              <a:rPr lang="ru-RU" dirty="0" err="1" smtClean="0"/>
              <a:t>прифуззованной</a:t>
            </a:r>
            <a:r>
              <a:rPr lang="ru-RU" dirty="0" smtClean="0"/>
              <a:t> гитары</a:t>
            </a:r>
            <a:endParaRPr lang="en-US" dirty="0" smtClean="0"/>
          </a:p>
          <a:p>
            <a:r>
              <a:rPr lang="ru-RU" dirty="0" smtClean="0"/>
              <a:t>В 1965 году </a:t>
            </a:r>
            <a:r>
              <a:rPr lang="ru-RU" dirty="0" err="1" smtClean="0"/>
              <a:t>The</a:t>
            </a:r>
            <a:r>
              <a:rPr lang="ru-RU" dirty="0" smtClean="0"/>
              <a:t> </a:t>
            </a:r>
            <a:r>
              <a:rPr lang="ru-RU" dirty="0" err="1" smtClean="0"/>
              <a:t>Byrds</a:t>
            </a:r>
            <a:r>
              <a:rPr lang="ru-RU" dirty="0" smtClean="0"/>
              <a:t> положили начало собственно </a:t>
            </a:r>
            <a:r>
              <a:rPr lang="ru-RU" u="sng" dirty="0" smtClean="0"/>
              <a:t>фолк-року</a:t>
            </a:r>
            <a:r>
              <a:rPr lang="ru-RU" dirty="0" smtClean="0"/>
              <a:t> — с вокальными гармониями на основе идей </a:t>
            </a:r>
            <a:r>
              <a:rPr lang="ru-RU" dirty="0" err="1" smtClean="0"/>
              <a:t>фолковых</a:t>
            </a:r>
            <a:r>
              <a:rPr lang="ru-RU" dirty="0" smtClean="0"/>
              <a:t> вокальных групп и уплотнённым по сравнению с акустическими фолк-исполнителями гитарным саундом. Характерным для фолк-рока был также социальный подтекст песен. </a:t>
            </a:r>
            <a:endParaRPr lang="en-US" dirty="0" smtClean="0"/>
          </a:p>
          <a:p>
            <a:r>
              <a:rPr lang="ru-RU" dirty="0" smtClean="0"/>
              <a:t>В конце 1965—1966 годах в Америке стал формироваться новый музыкальный жанр — </a:t>
            </a:r>
            <a:r>
              <a:rPr lang="ru-RU" u="sng" dirty="0" smtClean="0"/>
              <a:t>психоделический рок.</a:t>
            </a:r>
            <a:endParaRPr lang="ru-RU" u="sng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04664"/>
            <a:ext cx="6274668" cy="614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382719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620"/>
            <a:ext cx="4490864" cy="6453336"/>
          </a:xfrm>
        </p:spPr>
        <p:txBody>
          <a:bodyPr>
            <a:normAutofit/>
          </a:bodyPr>
          <a:lstStyle/>
          <a:p>
            <a:r>
              <a:rPr lang="ru-RU" b="1" dirty="0" smtClean="0"/>
              <a:t>Британское вторжение</a:t>
            </a:r>
            <a:r>
              <a:rPr lang="ru-RU" dirty="0" smtClean="0"/>
              <a:t> — термин, обозначающий музыкальное явление середины — второй половины шестидесятых, когда британская рок-музыка начала доминировать как в национальных, так и в международных (в основном американских) </a:t>
            </a:r>
            <a:r>
              <a:rPr lang="ru-RU" dirty="0" err="1" smtClean="0"/>
              <a:t>чартах</a:t>
            </a:r>
            <a:r>
              <a:rPr lang="ru-RU" dirty="0" smtClean="0"/>
              <a:t>. Началом явления принято считать американский успех </a:t>
            </a:r>
            <a:r>
              <a:rPr lang="ru-RU" dirty="0" err="1" smtClean="0"/>
              <a:t>сингла</a:t>
            </a:r>
            <a:r>
              <a:rPr lang="ru-RU" dirty="0" smtClean="0"/>
              <a:t> </a:t>
            </a:r>
            <a:r>
              <a:rPr lang="ru-RU" dirty="0" err="1" smtClean="0"/>
              <a:t>The</a:t>
            </a:r>
            <a:r>
              <a:rPr lang="ru-RU" dirty="0" smtClean="0"/>
              <a:t> </a:t>
            </a:r>
            <a:r>
              <a:rPr lang="ru-RU" dirty="0" err="1" smtClean="0"/>
              <a:t>Beatles</a:t>
            </a:r>
            <a:r>
              <a:rPr lang="ru-RU" dirty="0" smtClean="0"/>
              <a:t> «I </a:t>
            </a:r>
            <a:r>
              <a:rPr lang="ru-RU" dirty="0" err="1" smtClean="0"/>
              <a:t>Want</a:t>
            </a:r>
            <a:r>
              <a:rPr lang="ru-RU" dirty="0" smtClean="0"/>
              <a:t> </a:t>
            </a:r>
            <a:r>
              <a:rPr lang="ru-RU" dirty="0" err="1" smtClean="0"/>
              <a:t>to</a:t>
            </a:r>
            <a:r>
              <a:rPr lang="ru-RU" dirty="0" smtClean="0"/>
              <a:t> </a:t>
            </a:r>
            <a:r>
              <a:rPr lang="ru-RU" dirty="0" err="1" smtClean="0"/>
              <a:t>Hold</a:t>
            </a:r>
            <a:r>
              <a:rPr lang="ru-RU" dirty="0" smtClean="0"/>
              <a:t> </a:t>
            </a:r>
            <a:r>
              <a:rPr lang="ru-RU" dirty="0" err="1" smtClean="0"/>
              <a:t>Your</a:t>
            </a:r>
            <a:r>
              <a:rPr lang="ru-RU" dirty="0" smtClean="0"/>
              <a:t> </a:t>
            </a:r>
            <a:r>
              <a:rPr lang="ru-RU" dirty="0" err="1" smtClean="0"/>
              <a:t>Hand</a:t>
            </a:r>
            <a:r>
              <a:rPr lang="ru-RU" dirty="0" smtClean="0"/>
              <a:t>» и последующий визит группы в Америку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864" y="908720"/>
            <a:ext cx="4653136" cy="465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194062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332656"/>
            <a:ext cx="4932040" cy="5832648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err="1" smtClean="0"/>
              <a:t>The</a:t>
            </a:r>
            <a:r>
              <a:rPr lang="ru-RU" b="1" dirty="0" smtClean="0"/>
              <a:t> </a:t>
            </a:r>
            <a:r>
              <a:rPr lang="ru-RU" b="1" dirty="0" err="1" smtClean="0"/>
              <a:t>Beatles</a:t>
            </a:r>
            <a:r>
              <a:rPr lang="ru-RU" dirty="0" smtClean="0"/>
              <a:t>— британская рок-группа из Ливерпуля, основанная в 1960 году, в составе которой играли: Джон Леннон, Пол Маккартни, Джордж </a:t>
            </a:r>
            <a:r>
              <a:rPr lang="ru-RU" dirty="0" err="1" smtClean="0"/>
              <a:t>Харрисон</a:t>
            </a:r>
            <a:r>
              <a:rPr lang="ru-RU" dirty="0" smtClean="0"/>
              <a:t>, </a:t>
            </a:r>
            <a:r>
              <a:rPr lang="ru-RU" dirty="0" err="1" smtClean="0"/>
              <a:t>Ринго</a:t>
            </a:r>
            <a:r>
              <a:rPr lang="ru-RU" dirty="0" smtClean="0"/>
              <a:t> </a:t>
            </a:r>
            <a:r>
              <a:rPr lang="ru-RU" dirty="0" err="1" smtClean="0"/>
              <a:t>Старр</a:t>
            </a:r>
            <a:r>
              <a:rPr lang="ru-RU" dirty="0" smtClean="0"/>
              <a:t>. Большинство композиций </a:t>
            </a:r>
            <a:r>
              <a:rPr lang="ru-RU" dirty="0" err="1" smtClean="0"/>
              <a:t>The</a:t>
            </a:r>
            <a:r>
              <a:rPr lang="ru-RU" dirty="0" smtClean="0"/>
              <a:t> </a:t>
            </a:r>
            <a:r>
              <a:rPr lang="ru-RU" dirty="0" err="1" smtClean="0"/>
              <a:t>Beatles</a:t>
            </a:r>
            <a:r>
              <a:rPr lang="ru-RU" dirty="0" smtClean="0"/>
              <a:t> созданы в соавторстве и подписаны именами Джона Леннона и Пола Маккартни. Журнал </a:t>
            </a:r>
            <a:r>
              <a:rPr lang="ru-RU" dirty="0" err="1" smtClean="0"/>
              <a:t>Rolling</a:t>
            </a:r>
            <a:r>
              <a:rPr lang="ru-RU" dirty="0" smtClean="0"/>
              <a:t> </a:t>
            </a:r>
            <a:r>
              <a:rPr lang="ru-RU" dirty="0" err="1" smtClean="0"/>
              <a:t>Stone</a:t>
            </a:r>
            <a:r>
              <a:rPr lang="ru-RU" dirty="0" smtClean="0"/>
              <a:t> 100 поставил </a:t>
            </a:r>
            <a:r>
              <a:rPr lang="ru-RU" dirty="0" err="1" smtClean="0"/>
              <a:t>The</a:t>
            </a:r>
            <a:r>
              <a:rPr lang="ru-RU" dirty="0" smtClean="0"/>
              <a:t> </a:t>
            </a:r>
            <a:r>
              <a:rPr lang="ru-RU" dirty="0" err="1" smtClean="0"/>
              <a:t>Beatles</a:t>
            </a:r>
            <a:r>
              <a:rPr lang="ru-RU" dirty="0" smtClean="0"/>
              <a:t> на 1 место в списке величайших исполнителей всех времён. Группа завоевала семь наград </a:t>
            </a:r>
            <a:r>
              <a:rPr lang="ru-RU" dirty="0" err="1" smtClean="0"/>
              <a:t>Грэмми</a:t>
            </a:r>
            <a:r>
              <a:rPr lang="ru-RU" dirty="0" smtClean="0"/>
              <a:t>. Общий объём продаж единиц медиа контента связанного с группой на этот момент превысил один миллиард экземпляров. </a:t>
            </a:r>
            <a:r>
              <a:rPr lang="ru-RU" dirty="0" err="1" smtClean="0"/>
              <a:t>The</a:t>
            </a:r>
            <a:r>
              <a:rPr lang="ru-RU" dirty="0" smtClean="0"/>
              <a:t> </a:t>
            </a:r>
            <a:r>
              <a:rPr lang="ru-RU" dirty="0" err="1" smtClean="0"/>
              <a:t>Beatles</a:t>
            </a:r>
            <a:r>
              <a:rPr lang="ru-RU" dirty="0" smtClean="0"/>
              <a:t> прекратили совместную работу в 1970 году.</a:t>
            </a:r>
            <a:endParaRPr lang="ru-RU" dirty="0"/>
          </a:p>
        </p:txBody>
      </p:sp>
      <p:pic>
        <p:nvPicPr>
          <p:cNvPr id="5122" name="Picture 2" descr="E:\натка\Натуся\Музыка\The Beatles\24ba38e6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895" y="260648"/>
            <a:ext cx="4174454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100341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476672"/>
            <a:ext cx="4824536" cy="5544616"/>
          </a:xfrm>
        </p:spPr>
        <p:txBody>
          <a:bodyPr>
            <a:normAutofit/>
          </a:bodyPr>
          <a:lstStyle/>
          <a:p>
            <a:r>
              <a:rPr lang="ru-RU" b="1" dirty="0" err="1" smtClean="0"/>
              <a:t>Глэм</a:t>
            </a:r>
            <a:r>
              <a:rPr lang="ru-RU" b="1" dirty="0" smtClean="0"/>
              <a:t>-рок</a:t>
            </a:r>
            <a:r>
              <a:rPr lang="ru-RU" dirty="0" smtClean="0"/>
              <a:t> (англ. </a:t>
            </a:r>
            <a:r>
              <a:rPr lang="ru-RU" i="1" dirty="0" err="1" smtClean="0"/>
              <a:t>Glam</a:t>
            </a:r>
            <a:r>
              <a:rPr lang="ru-RU" i="1" dirty="0" smtClean="0"/>
              <a:t> </a:t>
            </a:r>
            <a:r>
              <a:rPr lang="ru-RU" i="1" dirty="0" err="1" smtClean="0"/>
              <a:t>rock</a:t>
            </a:r>
            <a:r>
              <a:rPr lang="ru-RU" dirty="0" smtClean="0"/>
              <a:t>, от </a:t>
            </a:r>
            <a:r>
              <a:rPr lang="ru-RU" i="1" dirty="0" err="1" smtClean="0"/>
              <a:t>glamorous</a:t>
            </a:r>
            <a:r>
              <a:rPr lang="ru-RU" dirty="0" smtClean="0"/>
              <a:t> — «эффектный») — жанр рок-музыки, возникший в Великобритании в самом начале 1970-х гг. и ставший одним из доминирующих жанров первой половины того десятилетия. Для исполнителей </a:t>
            </a:r>
            <a:r>
              <a:rPr lang="ru-RU" dirty="0" err="1" smtClean="0"/>
              <a:t>глэм</a:t>
            </a:r>
            <a:r>
              <a:rPr lang="ru-RU" dirty="0" smtClean="0"/>
              <a:t>-рока были характерны яркий образ, выраженный через театральную эффектность экзотических костюмов, обильное использование макияжа, андрогинный облик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692696"/>
            <a:ext cx="3837806" cy="4901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201440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620688"/>
            <a:ext cx="3672408" cy="4525963"/>
          </a:xfrm>
        </p:spPr>
        <p:txBody>
          <a:bodyPr>
            <a:normAutofit/>
          </a:bodyPr>
          <a:lstStyle/>
          <a:p>
            <a:r>
              <a:rPr lang="ru-RU" b="1" dirty="0" err="1" smtClean="0"/>
              <a:t>Aerosmith</a:t>
            </a:r>
            <a:r>
              <a:rPr lang="ru-RU" dirty="0" smtClean="0"/>
              <a:t>  — американская рок-группа. Продано 150 млн альбомов. В 2001 году они были включены в Зал славы рок-н-ролла, а журнал </a:t>
            </a:r>
            <a:r>
              <a:rPr lang="ru-RU" i="1" dirty="0" err="1" smtClean="0"/>
              <a:t>Rolling</a:t>
            </a:r>
            <a:r>
              <a:rPr lang="ru-RU" i="1" dirty="0" smtClean="0"/>
              <a:t> </a:t>
            </a:r>
            <a:r>
              <a:rPr lang="ru-RU" i="1" dirty="0" err="1" smtClean="0"/>
              <a:t>Stone</a:t>
            </a:r>
            <a:r>
              <a:rPr lang="ru-RU" dirty="0" smtClean="0"/>
              <a:t> и телеканал VH1 включили их в список 100 самых великих музыкантов всех времён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499992" y="836712"/>
            <a:ext cx="417646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 smtClean="0"/>
              <a:t>Kiss</a:t>
            </a:r>
            <a:r>
              <a:rPr lang="ru-RU" sz="2000" dirty="0" smtClean="0"/>
              <a:t> — американская рок-группа, основанная в Нью-Йорке в январе 1973 года, играющая в жанрах </a:t>
            </a:r>
            <a:r>
              <a:rPr lang="ru-RU" sz="2000" dirty="0" err="1" smtClean="0"/>
              <a:t>глэм</a:t>
            </a:r>
            <a:r>
              <a:rPr lang="ru-RU" sz="2000" dirty="0" smtClean="0"/>
              <a:t>-рок, шок-рок и хард-рок и известная сценическими макияжами её участников, а также концертными шоу, сопровождающимися различными пиротехническими эффектами. По состоянию на 2010 год имеют более сорока пяти золотых и платиновых альбомов и более 100 миллионов проданных записи.</a:t>
            </a:r>
            <a:endParaRPr lang="ru-RU" sz="20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277805"/>
            <a:ext cx="4114800" cy="395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5345"/>
            <a:ext cx="3915033" cy="407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904113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48680"/>
            <a:ext cx="5039611" cy="5616624"/>
          </a:xfrm>
        </p:spPr>
        <p:txBody>
          <a:bodyPr>
            <a:normAutofit/>
          </a:bodyPr>
          <a:lstStyle/>
          <a:p>
            <a:r>
              <a:rPr lang="ru-RU" b="1" dirty="0" err="1" smtClean="0"/>
              <a:t>Queen</a:t>
            </a:r>
            <a:r>
              <a:rPr lang="ru-RU" dirty="0" smtClean="0"/>
              <a:t>— популярная британская рок-группа, добившаяся широчайшей известности в середине 1970-х годов, и одна из наиболее успешных групп в истории рок-музыки. Группа выпустила пятнадцать студийных альбомов, пять концертных и многочисленные сборники. Восемнадцать альбомов «</a:t>
            </a:r>
            <a:r>
              <a:rPr lang="ru-RU" dirty="0" err="1" smtClean="0"/>
              <a:t>Queen</a:t>
            </a:r>
            <a:r>
              <a:rPr lang="ru-RU" dirty="0" smtClean="0"/>
              <a:t>» занимали первые места в </a:t>
            </a:r>
            <a:r>
              <a:rPr lang="ru-RU" dirty="0" err="1" smtClean="0"/>
              <a:t>чартах</a:t>
            </a:r>
            <a:r>
              <a:rPr lang="ru-RU" dirty="0" smtClean="0"/>
              <a:t> разных стран. Концертные выступления группы также были признаны одними из самых ярких и значимых за всю историю рока.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611" y="1196752"/>
            <a:ext cx="4104456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912005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777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60648"/>
            <a:ext cx="7482408" cy="3960440"/>
          </a:xfrm>
        </p:spPr>
        <p:txBody>
          <a:bodyPr/>
          <a:lstStyle/>
          <a:p>
            <a:r>
              <a:rPr lang="ru-RU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Хард-рок  — жанр рок-музыки, характеризующийся выделенной ролью ритм-секции, главным образом бас-гитары и ударных инструментов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Первым альбомом хард-рока принято считать дебютную пластинку группы </a:t>
            </a:r>
            <a:r>
              <a:rPr lang="ru-RU" b="1" dirty="0" err="1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Led</a:t>
            </a:r>
            <a:r>
              <a:rPr lang="ru-RU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Zeppelin</a:t>
            </a:r>
            <a:r>
              <a:rPr lang="ru-RU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1969 года.</a:t>
            </a:r>
            <a:endParaRPr lang="ru-RU" b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347635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199</TotalTime>
  <Words>738</Words>
  <Application>Microsoft Office PowerPoint</Application>
  <PresentationFormat>Экран (4:3)</PresentationFormat>
  <Paragraphs>44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NewsPrint</vt:lpstr>
      <vt:lpstr>Презентация PowerPoint</vt:lpstr>
      <vt:lpstr>РОК-МУЗЫКА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Рок-му́зыка</dc:title>
  <dc:creator>1</dc:creator>
  <cp:lastModifiedBy>1</cp:lastModifiedBy>
  <cp:revision>18</cp:revision>
  <dcterms:created xsi:type="dcterms:W3CDTF">2013-11-26T15:11:33Z</dcterms:created>
  <dcterms:modified xsi:type="dcterms:W3CDTF">2013-11-26T18:30:37Z</dcterms:modified>
</cp:coreProperties>
</file>