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7B61BC-45E4-49AB-AC4E-082FC79D6B8B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7EC8D8-950C-4D84-A097-3F1F7ED8A779}">
      <dgm:prSet phldrT="[Текст]"/>
      <dgm:spPr/>
      <dgm:t>
        <a:bodyPr/>
        <a:lstStyle/>
        <a:p>
          <a:r>
            <a:rPr lang="uk-UA" b="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Основні джерела ісламу</a:t>
          </a:r>
          <a:endParaRPr lang="ru-RU" b="0" cap="none" spc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F65DF7B2-AA29-47BD-9C65-AF9D9A4A6806}" type="parTrans" cxnId="{E80312D4-F0E2-4E14-8DCA-CED9AA15F415}">
      <dgm:prSet/>
      <dgm:spPr/>
      <dgm:t>
        <a:bodyPr/>
        <a:lstStyle/>
        <a:p>
          <a:endParaRPr lang="ru-RU"/>
        </a:p>
      </dgm:t>
    </dgm:pt>
    <dgm:pt modelId="{47AAEC01-1567-4B01-81C8-410E81CC7F39}" type="sibTrans" cxnId="{E80312D4-F0E2-4E14-8DCA-CED9AA15F415}">
      <dgm:prSet/>
      <dgm:spPr/>
      <dgm:t>
        <a:bodyPr/>
        <a:lstStyle/>
        <a:p>
          <a:endParaRPr lang="ru-RU"/>
        </a:p>
      </dgm:t>
    </dgm:pt>
    <dgm:pt modelId="{0B8E5855-C990-4D7A-8CA8-8DDB26C1FD0C}">
      <dgm:prSet phldrT="[Текст]"/>
      <dgm:spPr/>
      <dgm:t>
        <a:bodyPr/>
        <a:lstStyle/>
        <a:p>
          <a:r>
            <a:rPr lang="uk-UA" b="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Коран</a:t>
          </a:r>
          <a:endParaRPr lang="ru-RU"/>
        </a:p>
      </dgm:t>
    </dgm:pt>
    <dgm:pt modelId="{614024CB-9695-45E9-8036-BBBE16AAB4D9}" type="parTrans" cxnId="{D3C14012-22B6-411E-8597-DBBC0710819B}">
      <dgm:prSet/>
      <dgm:spPr/>
      <dgm:t>
        <a:bodyPr/>
        <a:lstStyle/>
        <a:p>
          <a:endParaRPr lang="ru-RU"/>
        </a:p>
      </dgm:t>
    </dgm:pt>
    <dgm:pt modelId="{16CB7B52-AE7B-4E39-A7B5-E1777C149AB4}" type="sibTrans" cxnId="{D3C14012-22B6-411E-8597-DBBC0710819B}">
      <dgm:prSet/>
      <dgm:spPr/>
      <dgm:t>
        <a:bodyPr/>
        <a:lstStyle/>
        <a:p>
          <a:endParaRPr lang="ru-RU"/>
        </a:p>
      </dgm:t>
    </dgm:pt>
    <dgm:pt modelId="{8A854CB7-161C-485F-929C-5D016B05D9E4}">
      <dgm:prSet phldrT="[Текст]"/>
      <dgm:spPr/>
      <dgm:t>
        <a:bodyPr/>
        <a:lstStyle/>
        <a:p>
          <a:r>
            <a:rPr lang="uk-UA" b="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Сунна</a:t>
          </a:r>
          <a:endParaRPr lang="ru-RU"/>
        </a:p>
      </dgm:t>
    </dgm:pt>
    <dgm:pt modelId="{D6761CFF-2E77-4746-A7B4-153614EC323B}" type="parTrans" cxnId="{AE28362E-E641-45E4-A4AE-BC863EE5832A}">
      <dgm:prSet/>
      <dgm:spPr/>
      <dgm:t>
        <a:bodyPr/>
        <a:lstStyle/>
        <a:p>
          <a:endParaRPr lang="ru-RU"/>
        </a:p>
      </dgm:t>
    </dgm:pt>
    <dgm:pt modelId="{9998EB1E-9540-4F50-9159-B1DD9C75F7E9}" type="sibTrans" cxnId="{AE28362E-E641-45E4-A4AE-BC863EE5832A}">
      <dgm:prSet/>
      <dgm:spPr/>
      <dgm:t>
        <a:bodyPr/>
        <a:lstStyle/>
        <a:p>
          <a:endParaRPr lang="ru-RU"/>
        </a:p>
      </dgm:t>
    </dgm:pt>
    <dgm:pt modelId="{964B76F8-DE2D-4BDA-8478-567D295723EB}" type="pres">
      <dgm:prSet presAssocID="{4B7B61BC-45E4-49AB-AC4E-082FC79D6B8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EE626DC-D3CA-4F9F-9CFF-D5EF3E4EB8CA}" type="pres">
      <dgm:prSet presAssocID="{367EC8D8-950C-4D84-A097-3F1F7ED8A779}" presName="hierRoot1" presStyleCnt="0">
        <dgm:presLayoutVars>
          <dgm:hierBranch val="init"/>
        </dgm:presLayoutVars>
      </dgm:prSet>
      <dgm:spPr/>
    </dgm:pt>
    <dgm:pt modelId="{2A69D3AA-F341-48C3-8AEF-58221C9BAB7B}" type="pres">
      <dgm:prSet presAssocID="{367EC8D8-950C-4D84-A097-3F1F7ED8A779}" presName="rootComposite1" presStyleCnt="0"/>
      <dgm:spPr/>
    </dgm:pt>
    <dgm:pt modelId="{1F297E27-C90A-4016-B77A-8758E38C3439}" type="pres">
      <dgm:prSet presAssocID="{367EC8D8-950C-4D84-A097-3F1F7ED8A779}" presName="rootText1" presStyleLbl="node0" presStyleIdx="0" presStyleCnt="1">
        <dgm:presLayoutVars>
          <dgm:chPref val="3"/>
        </dgm:presLayoutVars>
      </dgm:prSet>
      <dgm:spPr/>
    </dgm:pt>
    <dgm:pt modelId="{3AAF8971-4B6C-401E-B5F9-C245E4692B83}" type="pres">
      <dgm:prSet presAssocID="{367EC8D8-950C-4D84-A097-3F1F7ED8A779}" presName="rootConnector1" presStyleLbl="node1" presStyleIdx="0" presStyleCnt="0"/>
      <dgm:spPr/>
    </dgm:pt>
    <dgm:pt modelId="{2E8D821F-5149-4F91-8B0E-8739AA1E7565}" type="pres">
      <dgm:prSet presAssocID="{367EC8D8-950C-4D84-A097-3F1F7ED8A779}" presName="hierChild2" presStyleCnt="0"/>
      <dgm:spPr/>
    </dgm:pt>
    <dgm:pt modelId="{C34948C8-CFFF-4EED-9232-8EBC381C7F68}" type="pres">
      <dgm:prSet presAssocID="{614024CB-9695-45E9-8036-BBBE16AAB4D9}" presName="Name37" presStyleLbl="parChTrans1D2" presStyleIdx="0" presStyleCnt="2"/>
      <dgm:spPr/>
    </dgm:pt>
    <dgm:pt modelId="{CC9D0063-C594-4639-887F-25DD9F81338B}" type="pres">
      <dgm:prSet presAssocID="{0B8E5855-C990-4D7A-8CA8-8DDB26C1FD0C}" presName="hierRoot2" presStyleCnt="0">
        <dgm:presLayoutVars>
          <dgm:hierBranch val="init"/>
        </dgm:presLayoutVars>
      </dgm:prSet>
      <dgm:spPr/>
    </dgm:pt>
    <dgm:pt modelId="{702C7EF3-03E5-41F1-9599-FCB9A401D836}" type="pres">
      <dgm:prSet presAssocID="{0B8E5855-C990-4D7A-8CA8-8DDB26C1FD0C}" presName="rootComposite" presStyleCnt="0"/>
      <dgm:spPr/>
    </dgm:pt>
    <dgm:pt modelId="{18013BDB-EE57-4171-9F1C-AD691702F1D7}" type="pres">
      <dgm:prSet presAssocID="{0B8E5855-C990-4D7A-8CA8-8DDB26C1FD0C}" presName="rootText" presStyleLbl="node2" presStyleIdx="0" presStyleCnt="2">
        <dgm:presLayoutVars>
          <dgm:chPref val="3"/>
        </dgm:presLayoutVars>
      </dgm:prSet>
      <dgm:spPr/>
    </dgm:pt>
    <dgm:pt modelId="{1156153D-7215-4749-830E-79DC71471692}" type="pres">
      <dgm:prSet presAssocID="{0B8E5855-C990-4D7A-8CA8-8DDB26C1FD0C}" presName="rootConnector" presStyleLbl="node2" presStyleIdx="0" presStyleCnt="2"/>
      <dgm:spPr/>
    </dgm:pt>
    <dgm:pt modelId="{56339A92-815A-47BB-B1B7-F354B60CFDC2}" type="pres">
      <dgm:prSet presAssocID="{0B8E5855-C990-4D7A-8CA8-8DDB26C1FD0C}" presName="hierChild4" presStyleCnt="0"/>
      <dgm:spPr/>
    </dgm:pt>
    <dgm:pt modelId="{3EDBDC37-25E9-4F0C-9E66-33273E6B7AEE}" type="pres">
      <dgm:prSet presAssocID="{0B8E5855-C990-4D7A-8CA8-8DDB26C1FD0C}" presName="hierChild5" presStyleCnt="0"/>
      <dgm:spPr/>
    </dgm:pt>
    <dgm:pt modelId="{5035165E-0879-4341-9C6B-BE3AF00DF25B}" type="pres">
      <dgm:prSet presAssocID="{D6761CFF-2E77-4746-A7B4-153614EC323B}" presName="Name37" presStyleLbl="parChTrans1D2" presStyleIdx="1" presStyleCnt="2"/>
      <dgm:spPr/>
    </dgm:pt>
    <dgm:pt modelId="{7980DE32-98E8-47DD-9585-29F7EBE901A0}" type="pres">
      <dgm:prSet presAssocID="{8A854CB7-161C-485F-929C-5D016B05D9E4}" presName="hierRoot2" presStyleCnt="0">
        <dgm:presLayoutVars>
          <dgm:hierBranch val="init"/>
        </dgm:presLayoutVars>
      </dgm:prSet>
      <dgm:spPr/>
    </dgm:pt>
    <dgm:pt modelId="{E125C227-5A3D-478A-B090-BD6D72F62CFA}" type="pres">
      <dgm:prSet presAssocID="{8A854CB7-161C-485F-929C-5D016B05D9E4}" presName="rootComposite" presStyleCnt="0"/>
      <dgm:spPr/>
    </dgm:pt>
    <dgm:pt modelId="{06EF1070-8E97-4552-98A1-158C01C4F2FC}" type="pres">
      <dgm:prSet presAssocID="{8A854CB7-161C-485F-929C-5D016B05D9E4}" presName="rootText" presStyleLbl="node2" presStyleIdx="1" presStyleCnt="2">
        <dgm:presLayoutVars>
          <dgm:chPref val="3"/>
        </dgm:presLayoutVars>
      </dgm:prSet>
      <dgm:spPr/>
    </dgm:pt>
    <dgm:pt modelId="{0E9205DD-A5D9-48B8-BB80-BBF155FF0BE2}" type="pres">
      <dgm:prSet presAssocID="{8A854CB7-161C-485F-929C-5D016B05D9E4}" presName="rootConnector" presStyleLbl="node2" presStyleIdx="1" presStyleCnt="2"/>
      <dgm:spPr/>
    </dgm:pt>
    <dgm:pt modelId="{A9365A5E-1716-45BC-94BB-E620503178DA}" type="pres">
      <dgm:prSet presAssocID="{8A854CB7-161C-485F-929C-5D016B05D9E4}" presName="hierChild4" presStyleCnt="0"/>
      <dgm:spPr/>
    </dgm:pt>
    <dgm:pt modelId="{71935CE1-ADF4-4D61-8A99-A56449CD31D4}" type="pres">
      <dgm:prSet presAssocID="{8A854CB7-161C-485F-929C-5D016B05D9E4}" presName="hierChild5" presStyleCnt="0"/>
      <dgm:spPr/>
    </dgm:pt>
    <dgm:pt modelId="{9F6C9004-81F1-4169-854C-59933674BBF0}" type="pres">
      <dgm:prSet presAssocID="{367EC8D8-950C-4D84-A097-3F1F7ED8A779}" presName="hierChild3" presStyleCnt="0"/>
      <dgm:spPr/>
    </dgm:pt>
  </dgm:ptLst>
  <dgm:cxnLst>
    <dgm:cxn modelId="{EE0400FF-46A4-44F7-A3E0-55E354EA83DF}" type="presOf" srcId="{0B8E5855-C990-4D7A-8CA8-8DDB26C1FD0C}" destId="{1156153D-7215-4749-830E-79DC71471692}" srcOrd="1" destOrd="0" presId="urn:microsoft.com/office/officeart/2005/8/layout/orgChart1"/>
    <dgm:cxn modelId="{C11204DD-4F99-4E7C-9D1E-2087B40E6C53}" type="presOf" srcId="{367EC8D8-950C-4D84-A097-3F1F7ED8A779}" destId="{3AAF8971-4B6C-401E-B5F9-C245E4692B83}" srcOrd="1" destOrd="0" presId="urn:microsoft.com/office/officeart/2005/8/layout/orgChart1"/>
    <dgm:cxn modelId="{D3C14012-22B6-411E-8597-DBBC0710819B}" srcId="{367EC8D8-950C-4D84-A097-3F1F7ED8A779}" destId="{0B8E5855-C990-4D7A-8CA8-8DDB26C1FD0C}" srcOrd="0" destOrd="0" parTransId="{614024CB-9695-45E9-8036-BBBE16AAB4D9}" sibTransId="{16CB7B52-AE7B-4E39-A7B5-E1777C149AB4}"/>
    <dgm:cxn modelId="{A2184B6B-A698-499A-B134-0007FD10B0A5}" type="presOf" srcId="{367EC8D8-950C-4D84-A097-3F1F7ED8A779}" destId="{1F297E27-C90A-4016-B77A-8758E38C3439}" srcOrd="0" destOrd="0" presId="urn:microsoft.com/office/officeart/2005/8/layout/orgChart1"/>
    <dgm:cxn modelId="{A7FB6D98-739B-4627-94BD-AAF7D7817DED}" type="presOf" srcId="{4B7B61BC-45E4-49AB-AC4E-082FC79D6B8B}" destId="{964B76F8-DE2D-4BDA-8478-567D295723EB}" srcOrd="0" destOrd="0" presId="urn:microsoft.com/office/officeart/2005/8/layout/orgChart1"/>
    <dgm:cxn modelId="{C6AEF2C5-445E-4E40-91EF-AD3C78C10082}" type="presOf" srcId="{0B8E5855-C990-4D7A-8CA8-8DDB26C1FD0C}" destId="{18013BDB-EE57-4171-9F1C-AD691702F1D7}" srcOrd="0" destOrd="0" presId="urn:microsoft.com/office/officeart/2005/8/layout/orgChart1"/>
    <dgm:cxn modelId="{3971C5D1-8917-4ACC-8957-93ABAA285266}" type="presOf" srcId="{D6761CFF-2E77-4746-A7B4-153614EC323B}" destId="{5035165E-0879-4341-9C6B-BE3AF00DF25B}" srcOrd="0" destOrd="0" presId="urn:microsoft.com/office/officeart/2005/8/layout/orgChart1"/>
    <dgm:cxn modelId="{AE28362E-E641-45E4-A4AE-BC863EE5832A}" srcId="{367EC8D8-950C-4D84-A097-3F1F7ED8A779}" destId="{8A854CB7-161C-485F-929C-5D016B05D9E4}" srcOrd="1" destOrd="0" parTransId="{D6761CFF-2E77-4746-A7B4-153614EC323B}" sibTransId="{9998EB1E-9540-4F50-9159-B1DD9C75F7E9}"/>
    <dgm:cxn modelId="{E80312D4-F0E2-4E14-8DCA-CED9AA15F415}" srcId="{4B7B61BC-45E4-49AB-AC4E-082FC79D6B8B}" destId="{367EC8D8-950C-4D84-A097-3F1F7ED8A779}" srcOrd="0" destOrd="0" parTransId="{F65DF7B2-AA29-47BD-9C65-AF9D9A4A6806}" sibTransId="{47AAEC01-1567-4B01-81C8-410E81CC7F39}"/>
    <dgm:cxn modelId="{E69130E8-5281-49A2-9149-DD03E2625CBC}" type="presOf" srcId="{8A854CB7-161C-485F-929C-5D016B05D9E4}" destId="{06EF1070-8E97-4552-98A1-158C01C4F2FC}" srcOrd="0" destOrd="0" presId="urn:microsoft.com/office/officeart/2005/8/layout/orgChart1"/>
    <dgm:cxn modelId="{42037464-299F-41AA-836E-3AD5C7C11AFB}" type="presOf" srcId="{8A854CB7-161C-485F-929C-5D016B05D9E4}" destId="{0E9205DD-A5D9-48B8-BB80-BBF155FF0BE2}" srcOrd="1" destOrd="0" presId="urn:microsoft.com/office/officeart/2005/8/layout/orgChart1"/>
    <dgm:cxn modelId="{EE7F2665-D411-415D-B145-AF9136D587BE}" type="presOf" srcId="{614024CB-9695-45E9-8036-BBBE16AAB4D9}" destId="{C34948C8-CFFF-4EED-9232-8EBC381C7F68}" srcOrd="0" destOrd="0" presId="urn:microsoft.com/office/officeart/2005/8/layout/orgChart1"/>
    <dgm:cxn modelId="{B72B2B6C-1312-4DFD-BC93-3B06B3F1F31D}" type="presParOf" srcId="{964B76F8-DE2D-4BDA-8478-567D295723EB}" destId="{6EE626DC-D3CA-4F9F-9CFF-D5EF3E4EB8CA}" srcOrd="0" destOrd="0" presId="urn:microsoft.com/office/officeart/2005/8/layout/orgChart1"/>
    <dgm:cxn modelId="{ABD49810-231E-49F8-919F-41C680A8938C}" type="presParOf" srcId="{6EE626DC-D3CA-4F9F-9CFF-D5EF3E4EB8CA}" destId="{2A69D3AA-F341-48C3-8AEF-58221C9BAB7B}" srcOrd="0" destOrd="0" presId="urn:microsoft.com/office/officeart/2005/8/layout/orgChart1"/>
    <dgm:cxn modelId="{08FCEA3E-AE8A-4829-BD26-3342FCEB62CC}" type="presParOf" srcId="{2A69D3AA-F341-48C3-8AEF-58221C9BAB7B}" destId="{1F297E27-C90A-4016-B77A-8758E38C3439}" srcOrd="0" destOrd="0" presId="urn:microsoft.com/office/officeart/2005/8/layout/orgChart1"/>
    <dgm:cxn modelId="{BB45B87F-41B2-498D-A4D1-43018FC49AFA}" type="presParOf" srcId="{2A69D3AA-F341-48C3-8AEF-58221C9BAB7B}" destId="{3AAF8971-4B6C-401E-B5F9-C245E4692B83}" srcOrd="1" destOrd="0" presId="urn:microsoft.com/office/officeart/2005/8/layout/orgChart1"/>
    <dgm:cxn modelId="{7E298EE2-DCFC-4E19-9B82-374998C080E7}" type="presParOf" srcId="{6EE626DC-D3CA-4F9F-9CFF-D5EF3E4EB8CA}" destId="{2E8D821F-5149-4F91-8B0E-8739AA1E7565}" srcOrd="1" destOrd="0" presId="urn:microsoft.com/office/officeart/2005/8/layout/orgChart1"/>
    <dgm:cxn modelId="{3164C953-9FAE-4130-A993-47C1ED853569}" type="presParOf" srcId="{2E8D821F-5149-4F91-8B0E-8739AA1E7565}" destId="{C34948C8-CFFF-4EED-9232-8EBC381C7F68}" srcOrd="0" destOrd="0" presId="urn:microsoft.com/office/officeart/2005/8/layout/orgChart1"/>
    <dgm:cxn modelId="{48ACAC55-D9CB-4CD8-8C4A-629A5691ED91}" type="presParOf" srcId="{2E8D821F-5149-4F91-8B0E-8739AA1E7565}" destId="{CC9D0063-C594-4639-887F-25DD9F81338B}" srcOrd="1" destOrd="0" presId="urn:microsoft.com/office/officeart/2005/8/layout/orgChart1"/>
    <dgm:cxn modelId="{556FF766-8B48-4565-8BD6-3B4B4A97EC90}" type="presParOf" srcId="{CC9D0063-C594-4639-887F-25DD9F81338B}" destId="{702C7EF3-03E5-41F1-9599-FCB9A401D836}" srcOrd="0" destOrd="0" presId="urn:microsoft.com/office/officeart/2005/8/layout/orgChart1"/>
    <dgm:cxn modelId="{5AFE48E4-E8A9-449F-8CAA-BCAA6650D58D}" type="presParOf" srcId="{702C7EF3-03E5-41F1-9599-FCB9A401D836}" destId="{18013BDB-EE57-4171-9F1C-AD691702F1D7}" srcOrd="0" destOrd="0" presId="urn:microsoft.com/office/officeart/2005/8/layout/orgChart1"/>
    <dgm:cxn modelId="{1E17AAC9-8E01-4A44-B7FB-8180E565D865}" type="presParOf" srcId="{702C7EF3-03E5-41F1-9599-FCB9A401D836}" destId="{1156153D-7215-4749-830E-79DC71471692}" srcOrd="1" destOrd="0" presId="urn:microsoft.com/office/officeart/2005/8/layout/orgChart1"/>
    <dgm:cxn modelId="{F7CA8D6F-9EA6-42E3-8418-9874C415BFDA}" type="presParOf" srcId="{CC9D0063-C594-4639-887F-25DD9F81338B}" destId="{56339A92-815A-47BB-B1B7-F354B60CFDC2}" srcOrd="1" destOrd="0" presId="urn:microsoft.com/office/officeart/2005/8/layout/orgChart1"/>
    <dgm:cxn modelId="{F2D64868-59FE-431A-8A77-C13BF91C0BC1}" type="presParOf" srcId="{CC9D0063-C594-4639-887F-25DD9F81338B}" destId="{3EDBDC37-25E9-4F0C-9E66-33273E6B7AEE}" srcOrd="2" destOrd="0" presId="urn:microsoft.com/office/officeart/2005/8/layout/orgChart1"/>
    <dgm:cxn modelId="{1C9D3668-C427-4515-9F01-3306051F573F}" type="presParOf" srcId="{2E8D821F-5149-4F91-8B0E-8739AA1E7565}" destId="{5035165E-0879-4341-9C6B-BE3AF00DF25B}" srcOrd="2" destOrd="0" presId="urn:microsoft.com/office/officeart/2005/8/layout/orgChart1"/>
    <dgm:cxn modelId="{56EF810D-66D6-4D08-88F2-A91100B5951A}" type="presParOf" srcId="{2E8D821F-5149-4F91-8B0E-8739AA1E7565}" destId="{7980DE32-98E8-47DD-9585-29F7EBE901A0}" srcOrd="3" destOrd="0" presId="urn:microsoft.com/office/officeart/2005/8/layout/orgChart1"/>
    <dgm:cxn modelId="{F8CDE02E-BDCA-43B0-9A0F-60BD3BDD33A2}" type="presParOf" srcId="{7980DE32-98E8-47DD-9585-29F7EBE901A0}" destId="{E125C227-5A3D-478A-B090-BD6D72F62CFA}" srcOrd="0" destOrd="0" presId="urn:microsoft.com/office/officeart/2005/8/layout/orgChart1"/>
    <dgm:cxn modelId="{AC3C8BFF-0AEE-4A54-A70A-81D41FB96ABE}" type="presParOf" srcId="{E125C227-5A3D-478A-B090-BD6D72F62CFA}" destId="{06EF1070-8E97-4552-98A1-158C01C4F2FC}" srcOrd="0" destOrd="0" presId="urn:microsoft.com/office/officeart/2005/8/layout/orgChart1"/>
    <dgm:cxn modelId="{25693920-0CEF-49F9-B965-588B345CEA16}" type="presParOf" srcId="{E125C227-5A3D-478A-B090-BD6D72F62CFA}" destId="{0E9205DD-A5D9-48B8-BB80-BBF155FF0BE2}" srcOrd="1" destOrd="0" presId="urn:microsoft.com/office/officeart/2005/8/layout/orgChart1"/>
    <dgm:cxn modelId="{5E72ABF8-04D1-40DF-87C7-3241420004C9}" type="presParOf" srcId="{7980DE32-98E8-47DD-9585-29F7EBE901A0}" destId="{A9365A5E-1716-45BC-94BB-E620503178DA}" srcOrd="1" destOrd="0" presId="urn:microsoft.com/office/officeart/2005/8/layout/orgChart1"/>
    <dgm:cxn modelId="{2789409F-C03E-4437-90AC-FC843BEC5849}" type="presParOf" srcId="{7980DE32-98E8-47DD-9585-29F7EBE901A0}" destId="{71935CE1-ADF4-4D61-8A99-A56449CD31D4}" srcOrd="2" destOrd="0" presId="urn:microsoft.com/office/officeart/2005/8/layout/orgChart1"/>
    <dgm:cxn modelId="{6ADB797B-E787-480C-9B84-3B13ACF07035}" type="presParOf" srcId="{6EE626DC-D3CA-4F9F-9CFF-D5EF3E4EB8CA}" destId="{9F6C9004-81F1-4169-854C-59933674BBF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35165E-0879-4341-9C6B-BE3AF00DF25B}">
      <dsp:nvSpPr>
        <dsp:cNvPr id="0" name=""/>
        <dsp:cNvSpPr/>
      </dsp:nvSpPr>
      <dsp:spPr>
        <a:xfrm>
          <a:off x="4114800" y="18721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810"/>
              </a:lnTo>
              <a:lnTo>
                <a:pt x="2251813" y="390810"/>
              </a:lnTo>
              <a:lnTo>
                <a:pt x="2251813" y="781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4948C8-CFFF-4EED-9232-8EBC381C7F68}">
      <dsp:nvSpPr>
        <dsp:cNvPr id="0" name=""/>
        <dsp:cNvSpPr/>
      </dsp:nvSpPr>
      <dsp:spPr>
        <a:xfrm>
          <a:off x="1862986" y="18721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2251813" y="0"/>
              </a:moveTo>
              <a:lnTo>
                <a:pt x="2251813" y="390810"/>
              </a:lnTo>
              <a:lnTo>
                <a:pt x="0" y="390810"/>
              </a:lnTo>
              <a:lnTo>
                <a:pt x="0" y="781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297E27-C90A-4016-B77A-8758E38C3439}">
      <dsp:nvSpPr>
        <dsp:cNvPr id="0" name=""/>
        <dsp:cNvSpPr/>
      </dsp:nvSpPr>
      <dsp:spPr>
        <a:xfrm>
          <a:off x="2253797" y="11168"/>
          <a:ext cx="3722005" cy="18610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300" b="0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Основні джерела ісламу</a:t>
          </a:r>
          <a:endParaRPr lang="ru-RU" sz="4300" b="0" kern="1200" cap="none" spc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2253797" y="11168"/>
        <a:ext cx="3722005" cy="1861002"/>
      </dsp:txXfrm>
    </dsp:sp>
    <dsp:sp modelId="{18013BDB-EE57-4171-9F1C-AD691702F1D7}">
      <dsp:nvSpPr>
        <dsp:cNvPr id="0" name=""/>
        <dsp:cNvSpPr/>
      </dsp:nvSpPr>
      <dsp:spPr>
        <a:xfrm>
          <a:off x="1984" y="2653792"/>
          <a:ext cx="3722005" cy="18610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300" b="0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Коран</a:t>
          </a:r>
          <a:endParaRPr lang="ru-RU" sz="4300" kern="1200"/>
        </a:p>
      </dsp:txBody>
      <dsp:txXfrm>
        <a:off x="1984" y="2653792"/>
        <a:ext cx="3722005" cy="1861002"/>
      </dsp:txXfrm>
    </dsp:sp>
    <dsp:sp modelId="{06EF1070-8E97-4552-98A1-158C01C4F2FC}">
      <dsp:nvSpPr>
        <dsp:cNvPr id="0" name=""/>
        <dsp:cNvSpPr/>
      </dsp:nvSpPr>
      <dsp:spPr>
        <a:xfrm>
          <a:off x="4505610" y="2653792"/>
          <a:ext cx="3722005" cy="18610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300" b="0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Сунна</a:t>
          </a:r>
          <a:endParaRPr lang="ru-RU" sz="4300" kern="1200"/>
        </a:p>
      </dsp:txBody>
      <dsp:txXfrm>
        <a:off x="4505610" y="2653792"/>
        <a:ext cx="3722005" cy="1861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2338-2EF3-442C-A4D3-3796F534BE1C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D2E9-D26E-45D1-A7E6-193BABD64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2338-2EF3-442C-A4D3-3796F534BE1C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D2E9-D26E-45D1-A7E6-193BABD64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2338-2EF3-442C-A4D3-3796F534BE1C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D2E9-D26E-45D1-A7E6-193BABD64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2338-2EF3-442C-A4D3-3796F534BE1C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D2E9-D26E-45D1-A7E6-193BABD64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2338-2EF3-442C-A4D3-3796F534BE1C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D2E9-D26E-45D1-A7E6-193BABD64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2338-2EF3-442C-A4D3-3796F534BE1C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D2E9-D26E-45D1-A7E6-193BABD64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2338-2EF3-442C-A4D3-3796F534BE1C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D2E9-D26E-45D1-A7E6-193BABD64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2338-2EF3-442C-A4D3-3796F534BE1C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D2E9-D26E-45D1-A7E6-193BABD64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2338-2EF3-442C-A4D3-3796F534BE1C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D2E9-D26E-45D1-A7E6-193BABD64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2338-2EF3-442C-A4D3-3796F534BE1C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D2E9-D26E-45D1-A7E6-193BABD64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2338-2EF3-442C-A4D3-3796F534BE1C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D2E9-D26E-45D1-A7E6-193BABD64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82338-2EF3-442C-A4D3-3796F534BE1C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ED2E9-D26E-45D1-A7E6-193BABD6445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mos-churches.ru/wp-content/uploads/2012/04/Isl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3126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411760" y="5445224"/>
            <a:ext cx="6552728" cy="11521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smtClean="0"/>
              <a:t>Іслам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5661248"/>
            <a:ext cx="6400800" cy="1752600"/>
          </a:xfrm>
        </p:spPr>
        <p:txBody>
          <a:bodyPr/>
          <a:lstStyle/>
          <a:p>
            <a:r>
              <a:rPr lang="uk-UA" smtClean="0">
                <a:solidFill>
                  <a:schemeClr val="tx1"/>
                </a:solidFill>
                <a:effectLst/>
              </a:rPr>
              <a:t>Виконала Поречна Поліна</a:t>
            </a:r>
            <a:endParaRPr lang="ru-RU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eklekticstudio.com/wp-content/uploads/2012/08/Islam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smtClean="0"/>
              <a:t>Термін іслам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5373216"/>
            <a:ext cx="8291264" cy="115212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b="1" smtClean="0"/>
              <a:t>Іслам</a:t>
            </a:r>
            <a:r>
              <a:rPr lang="ru-RU" smtClean="0"/>
              <a:t> — це монотеїстична Авраамічна релігія походить від вчення Мухаммаду, арабського релігійного і політичного діяча 7-го століття.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upload.wikimedia.org/wikipedia/commons/2/20/Mohammed_receiving_revelation_from_the_angel_Gabri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34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smtClean="0"/>
              <a:t>Виникнення ісламу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301208"/>
            <a:ext cx="8219256" cy="118499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uk-UA"/>
              <a:t>Виникнення та поширення мусульманської релігії пов'язане з життям та діяльністю пророка Мухаммада. 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05273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upload.wikimedia.org/wikipedia/commons/thumb/9/93/Qur%27anic_Manuscript_-_3_-_Hijazi_script.jpg/494px-Qur%27anic_Manuscript_-_3_-_Hijazi_scrip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620688"/>
            <a:ext cx="4705350" cy="57054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smtClean="0"/>
              <a:t>Коран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941168"/>
            <a:ext cx="8291264" cy="154503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uk-UA"/>
              <a:t>Мусульмани вважають, що вірші Корану були повідомлені Мухаммеду Аллахом через янгола Гавриїла в багатьох випадках між 610 і його смертю </a:t>
            </a:r>
            <a:r>
              <a:rPr lang="ru-RU"/>
              <a:t>6 липня 632. Коран записали соратники (Сахаба) Мухаммеда, поки він був живий, хоча головний метод передачі був усний.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ebdiscover.ru/uploads/images/2012-06/450_1338507879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smtClean="0"/>
              <a:t>Теорія Призначення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5157192"/>
            <a:ext cx="8291264" cy="132901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/>
              <a:t>Для мусульман, все у світі, що відбувається, добре або зле, все передбачено і нічого не може трапитися, окрім того що вирішується Богом.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strana-oz.ru/sites/default/files/images/articles/2003_5/689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smtClean="0"/>
              <a:t>Шаріат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157192"/>
            <a:ext cx="8435280" cy="140101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b="1"/>
              <a:t>Шаріат</a:t>
            </a:r>
            <a:r>
              <a:rPr lang="ru-RU"/>
              <a:t> (буквально: «шлях, що приводить до води») — ісламський закон, сформований традиційною ісламською ученістю. В ісламі, шаріат — богословський вираз, «складає систему обов'язків, які виконує мусульманин завдяки його релігійній вірі».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darulfikr.ru/sites/default/files/images/x_f554da3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smtClean="0"/>
              <a:t>Фікх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085184"/>
            <a:ext cx="8291264" cy="132901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uk-UA" b="1"/>
              <a:t>Фікх</a:t>
            </a:r>
            <a:r>
              <a:rPr lang="uk-UA"/>
              <a:t>, або «юриспруденція», визначається як знання практичних правил релігії. Ісламські адвокати використовують кодекс усул Аль-фік («законна теорія», або «принципи юриспруденції»).</a:t>
            </a:r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08920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cene3d>
              <a:camera prst="perspectiveRelaxedModerately"/>
              <a:lightRig rig="threePt" dir="t"/>
            </a:scene3d>
          </a:bodyPr>
          <a:lstStyle/>
          <a:p>
            <a:r>
              <a:rPr lang="uk-UA" smtClean="0"/>
              <a:t>Дякую за увагу!</a:t>
            </a: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149</Words>
  <Application>Microsoft Office PowerPoint</Application>
  <PresentationFormat>Экран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Іслам</vt:lpstr>
      <vt:lpstr>Термін іслам</vt:lpstr>
      <vt:lpstr>Виникнення ісламу</vt:lpstr>
      <vt:lpstr>Слайд 4</vt:lpstr>
      <vt:lpstr>Коран</vt:lpstr>
      <vt:lpstr>Теорія Призначення</vt:lpstr>
      <vt:lpstr>Шаріат</vt:lpstr>
      <vt:lpstr>Фікх</vt:lpstr>
      <vt:lpstr>Дякую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Іслам</dc:title>
  <dc:creator>Полина</dc:creator>
  <cp:lastModifiedBy>Полина</cp:lastModifiedBy>
  <cp:revision>22</cp:revision>
  <dcterms:created xsi:type="dcterms:W3CDTF">2013-10-17T16:26:41Z</dcterms:created>
  <dcterms:modified xsi:type="dcterms:W3CDTF">2013-10-17T20:02:07Z</dcterms:modified>
</cp:coreProperties>
</file>