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901A2B7-8610-4E8C-8DEA-CBEEEFA763D6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CE566-373F-4E68-B047-6CF4C902877E}" type="doc">
      <dgm:prSet loTypeId="urn:microsoft.com/office/officeart/2005/8/layout/hierarchy4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23326FF-B9B0-477C-A680-20269ED35F5C}">
      <dgm:prSet phldrT="[Текст]"/>
      <dgm:spPr/>
      <dgm:t>
        <a:bodyPr/>
        <a:lstStyle/>
        <a:p>
          <a:r>
            <a:rPr lang="ru-RU" dirty="0" err="1" smtClean="0"/>
            <a:t>Енциклопедичні</a:t>
          </a:r>
          <a:r>
            <a:rPr lang="ru-RU" dirty="0" smtClean="0"/>
            <a:t> словники</a:t>
          </a:r>
          <a:endParaRPr lang="ru-RU" dirty="0"/>
        </a:p>
      </dgm:t>
    </dgm:pt>
    <dgm:pt modelId="{D4B2B155-381E-4D2A-A962-18815EE2FD22}" type="parTrans" cxnId="{474B694D-6D0C-4042-A918-D11EC9459EE1}">
      <dgm:prSet/>
      <dgm:spPr/>
      <dgm:t>
        <a:bodyPr/>
        <a:lstStyle/>
        <a:p>
          <a:endParaRPr lang="ru-RU"/>
        </a:p>
      </dgm:t>
    </dgm:pt>
    <dgm:pt modelId="{F8518083-E975-4C00-BE64-6C96DD116667}" type="sibTrans" cxnId="{474B694D-6D0C-4042-A918-D11EC9459EE1}">
      <dgm:prSet/>
      <dgm:spPr/>
      <dgm:t>
        <a:bodyPr/>
        <a:lstStyle/>
        <a:p>
          <a:endParaRPr lang="ru-RU"/>
        </a:p>
      </dgm:t>
    </dgm:pt>
    <dgm:pt modelId="{A32C2603-8DC8-47FB-A506-B85B106F0A5D}">
      <dgm:prSet phldrT="[Текст]"/>
      <dgm:spPr/>
      <dgm:t>
        <a:bodyPr/>
        <a:lstStyle/>
        <a:p>
          <a:r>
            <a:rPr lang="ru-RU" dirty="0" err="1" smtClean="0"/>
            <a:t>пояснюють</a:t>
          </a:r>
          <a:r>
            <a:rPr lang="ru-RU" dirty="0" smtClean="0"/>
            <a:t> </a:t>
          </a:r>
          <a:r>
            <a:rPr lang="ru-RU" dirty="0" err="1" smtClean="0"/>
            <a:t>явища</a:t>
          </a:r>
          <a:r>
            <a:rPr lang="ru-RU" dirty="0" smtClean="0"/>
            <a:t>, </a:t>
          </a:r>
          <a:r>
            <a:rPr lang="ru-RU" dirty="0" err="1" smtClean="0"/>
            <a:t>поняття</a:t>
          </a:r>
          <a:endParaRPr lang="ru-RU" dirty="0"/>
        </a:p>
      </dgm:t>
    </dgm:pt>
    <dgm:pt modelId="{735EDAAB-0DD0-4D7B-B162-A2A29A5EC06D}" type="parTrans" cxnId="{55F52412-E857-4120-A8C6-536BA5CD26FA}">
      <dgm:prSet/>
      <dgm:spPr/>
      <dgm:t>
        <a:bodyPr/>
        <a:lstStyle/>
        <a:p>
          <a:endParaRPr lang="ru-RU"/>
        </a:p>
      </dgm:t>
    </dgm:pt>
    <dgm:pt modelId="{B7017CB3-C72F-42D0-B079-5E59D680B988}" type="sibTrans" cxnId="{55F52412-E857-4120-A8C6-536BA5CD26FA}">
      <dgm:prSet/>
      <dgm:spPr/>
      <dgm:t>
        <a:bodyPr/>
        <a:lstStyle/>
        <a:p>
          <a:endParaRPr lang="ru-RU"/>
        </a:p>
      </dgm:t>
    </dgm:pt>
    <dgm:pt modelId="{C043A1E1-13A6-434B-AA5E-FF4F06E0C73C}">
      <dgm:prSet/>
      <dgm:spPr/>
      <dgm:t>
        <a:bodyPr/>
        <a:lstStyle/>
        <a:p>
          <a:r>
            <a:rPr lang="ru-RU" dirty="0" err="1" smtClean="0"/>
            <a:t>дають</a:t>
          </a:r>
          <a:r>
            <a:rPr lang="ru-RU" dirty="0" smtClean="0"/>
            <a:t> </a:t>
          </a:r>
          <a:r>
            <a:rPr lang="ru-RU" dirty="0" err="1" smtClean="0"/>
            <a:t>бібліографічні</a:t>
          </a:r>
          <a:r>
            <a:rPr lang="ru-RU" dirty="0" smtClean="0"/>
            <a:t> </a:t>
          </a:r>
          <a:r>
            <a:rPr lang="ru-RU" dirty="0" err="1" smtClean="0"/>
            <a:t>довідки</a:t>
          </a:r>
          <a:r>
            <a:rPr lang="ru-RU" dirty="0" smtClean="0"/>
            <a:t> про </a:t>
          </a:r>
          <a:r>
            <a:rPr lang="ru-RU" dirty="0" err="1" smtClean="0"/>
            <a:t>знаменитих</a:t>
          </a:r>
          <a:r>
            <a:rPr lang="ru-RU" dirty="0" smtClean="0"/>
            <a:t> людей, </a:t>
          </a:r>
          <a:r>
            <a:rPr lang="ru-RU" dirty="0" err="1" smtClean="0"/>
            <a:t>відомості</a:t>
          </a:r>
          <a:r>
            <a:rPr lang="ru-RU" dirty="0" smtClean="0"/>
            <a:t> про </a:t>
          </a:r>
          <a:r>
            <a:rPr lang="ru-RU" dirty="0" err="1" smtClean="0"/>
            <a:t>країни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міста,про</a:t>
          </a:r>
          <a:r>
            <a:rPr lang="ru-RU" dirty="0" smtClean="0"/>
            <a:t> </a:t>
          </a:r>
          <a:r>
            <a:rPr lang="ru-RU" dirty="0" err="1" smtClean="0"/>
            <a:t>видатні</a:t>
          </a:r>
          <a:r>
            <a:rPr lang="ru-RU" dirty="0" smtClean="0"/>
            <a:t> </a:t>
          </a:r>
          <a:r>
            <a:rPr lang="ru-RU" dirty="0" err="1" smtClean="0"/>
            <a:t>події</a:t>
          </a:r>
          <a:r>
            <a:rPr lang="ru-RU" dirty="0" smtClean="0"/>
            <a:t> </a:t>
          </a:r>
          <a:endParaRPr lang="ru-RU" dirty="0"/>
        </a:p>
      </dgm:t>
    </dgm:pt>
    <dgm:pt modelId="{F4F4610E-6010-46F1-AA71-DB4FC5C68CF7}" type="parTrans" cxnId="{D23ED839-51A4-427F-90B7-0C20690C2F5A}">
      <dgm:prSet/>
      <dgm:spPr/>
      <dgm:t>
        <a:bodyPr/>
        <a:lstStyle/>
        <a:p>
          <a:endParaRPr lang="ru-RU"/>
        </a:p>
      </dgm:t>
    </dgm:pt>
    <dgm:pt modelId="{3336F6BB-0B4F-4D53-974A-D0D9352B0605}" type="sibTrans" cxnId="{D23ED839-51A4-427F-90B7-0C20690C2F5A}">
      <dgm:prSet/>
      <dgm:spPr/>
      <dgm:t>
        <a:bodyPr/>
        <a:lstStyle/>
        <a:p>
          <a:endParaRPr lang="ru-RU"/>
        </a:p>
      </dgm:t>
    </dgm:pt>
    <dgm:pt modelId="{E44924A8-7A4A-4993-9649-7A1456612324}">
      <dgm:prSet/>
      <dgm:spPr/>
      <dgm:t>
        <a:bodyPr/>
        <a:lstStyle/>
        <a:p>
          <a:r>
            <a:rPr lang="ru-RU" b="0" i="0" smtClean="0"/>
            <a:t>містять довідковий матеріал з усіх галузей знань</a:t>
          </a:r>
          <a:endParaRPr lang="ru-RU"/>
        </a:p>
      </dgm:t>
    </dgm:pt>
    <dgm:pt modelId="{FF1CBC5C-B166-4DE7-915F-18243E06A35E}" type="parTrans" cxnId="{52EF6E93-2B5C-4185-AD8D-9C90BDB4B770}">
      <dgm:prSet/>
      <dgm:spPr/>
      <dgm:t>
        <a:bodyPr/>
        <a:lstStyle/>
        <a:p>
          <a:endParaRPr lang="ru-RU"/>
        </a:p>
      </dgm:t>
    </dgm:pt>
    <dgm:pt modelId="{7D9CB5A2-C16C-40A2-9BC3-248EAC6C22B6}" type="sibTrans" cxnId="{52EF6E93-2B5C-4185-AD8D-9C90BDB4B770}">
      <dgm:prSet/>
      <dgm:spPr/>
      <dgm:t>
        <a:bodyPr/>
        <a:lstStyle/>
        <a:p>
          <a:endParaRPr lang="ru-RU"/>
        </a:p>
      </dgm:t>
    </dgm:pt>
    <dgm:pt modelId="{FB38BDEC-AB98-4310-8C5F-5DACD3C3D6E3}">
      <dgm:prSet/>
      <dgm:spPr/>
      <dgm:t>
        <a:bodyPr/>
        <a:lstStyle/>
        <a:p>
          <a:r>
            <a:rPr lang="ru-RU" b="0" i="0" smtClean="0"/>
            <a:t>уміщують також ілюстрації (фотографії, малюнки), картографічні матеріали, статистичні, хронологічні таблиці</a:t>
          </a:r>
          <a:endParaRPr lang="ru-RU"/>
        </a:p>
      </dgm:t>
    </dgm:pt>
    <dgm:pt modelId="{5CAB0BB7-DD35-434D-A13C-A2C0501E3C9A}" type="parTrans" cxnId="{7F1EE667-92EE-4777-810C-C74C255D4C13}">
      <dgm:prSet/>
      <dgm:spPr/>
      <dgm:t>
        <a:bodyPr/>
        <a:lstStyle/>
        <a:p>
          <a:endParaRPr lang="ru-RU"/>
        </a:p>
      </dgm:t>
    </dgm:pt>
    <dgm:pt modelId="{35D0DF1A-3680-497B-AD6C-CC9F2F8D7D5F}" type="sibTrans" cxnId="{7F1EE667-92EE-4777-810C-C74C255D4C13}">
      <dgm:prSet/>
      <dgm:spPr/>
      <dgm:t>
        <a:bodyPr/>
        <a:lstStyle/>
        <a:p>
          <a:endParaRPr lang="ru-RU"/>
        </a:p>
      </dgm:t>
    </dgm:pt>
    <dgm:pt modelId="{64FFAE8A-FA03-48BA-8C45-1E5DB171ABAB}" type="pres">
      <dgm:prSet presAssocID="{1BDCE566-373F-4E68-B047-6CF4C90287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C989F8-062F-4AA6-83C3-80CF3E388474}" type="pres">
      <dgm:prSet presAssocID="{123326FF-B9B0-477C-A680-20269ED35F5C}" presName="vertOne" presStyleCnt="0"/>
      <dgm:spPr/>
    </dgm:pt>
    <dgm:pt modelId="{56EA9060-4B83-40C2-85D7-06B06AC60383}" type="pres">
      <dgm:prSet presAssocID="{123326FF-B9B0-477C-A680-20269ED35F5C}" presName="txOne" presStyleLbl="node0" presStyleIdx="0" presStyleCnt="1">
        <dgm:presLayoutVars>
          <dgm:chPref val="3"/>
        </dgm:presLayoutVars>
      </dgm:prSet>
      <dgm:spPr/>
    </dgm:pt>
    <dgm:pt modelId="{9A5838E7-1BE5-4BEA-9D16-2B71D5F53190}" type="pres">
      <dgm:prSet presAssocID="{123326FF-B9B0-477C-A680-20269ED35F5C}" presName="parTransOne" presStyleCnt="0"/>
      <dgm:spPr/>
    </dgm:pt>
    <dgm:pt modelId="{B41D26A4-4F2C-43FD-9424-04E21444A8A8}" type="pres">
      <dgm:prSet presAssocID="{123326FF-B9B0-477C-A680-20269ED35F5C}" presName="horzOne" presStyleCnt="0"/>
      <dgm:spPr/>
    </dgm:pt>
    <dgm:pt modelId="{DDB440A1-F8F5-4B0E-A86E-3E21FD747AF8}" type="pres">
      <dgm:prSet presAssocID="{A32C2603-8DC8-47FB-A506-B85B106F0A5D}" presName="vertTwo" presStyleCnt="0"/>
      <dgm:spPr/>
    </dgm:pt>
    <dgm:pt modelId="{164F5C6D-5740-4649-AF67-C5992098E291}" type="pres">
      <dgm:prSet presAssocID="{A32C2603-8DC8-47FB-A506-B85B106F0A5D}" presName="txTwo" presStyleLbl="node2" presStyleIdx="0" presStyleCnt="4">
        <dgm:presLayoutVars>
          <dgm:chPref val="3"/>
        </dgm:presLayoutVars>
      </dgm:prSet>
      <dgm:spPr/>
    </dgm:pt>
    <dgm:pt modelId="{AC153C93-B564-436C-A5F7-FD594F59B886}" type="pres">
      <dgm:prSet presAssocID="{A32C2603-8DC8-47FB-A506-B85B106F0A5D}" presName="horzTwo" presStyleCnt="0"/>
      <dgm:spPr/>
    </dgm:pt>
    <dgm:pt modelId="{D7CF717B-AB7E-426D-9BF1-F81A442195FB}" type="pres">
      <dgm:prSet presAssocID="{B7017CB3-C72F-42D0-B079-5E59D680B988}" presName="sibSpaceTwo" presStyleCnt="0"/>
      <dgm:spPr/>
    </dgm:pt>
    <dgm:pt modelId="{E671AEB8-F20C-4A33-AE29-3AF81A0ECB4F}" type="pres">
      <dgm:prSet presAssocID="{C043A1E1-13A6-434B-AA5E-FF4F06E0C73C}" presName="vertTwo" presStyleCnt="0"/>
      <dgm:spPr/>
    </dgm:pt>
    <dgm:pt modelId="{FA87524A-A483-4AAB-A2B2-847A933347D5}" type="pres">
      <dgm:prSet presAssocID="{C043A1E1-13A6-434B-AA5E-FF4F06E0C73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969B47-DACF-4E72-A341-0E6F28189DF9}" type="pres">
      <dgm:prSet presAssocID="{C043A1E1-13A6-434B-AA5E-FF4F06E0C73C}" presName="horzTwo" presStyleCnt="0"/>
      <dgm:spPr/>
    </dgm:pt>
    <dgm:pt modelId="{B6B303F5-2923-4F22-BA5C-F28F8DFF30CA}" type="pres">
      <dgm:prSet presAssocID="{3336F6BB-0B4F-4D53-974A-D0D9352B0605}" presName="sibSpaceTwo" presStyleCnt="0"/>
      <dgm:spPr/>
    </dgm:pt>
    <dgm:pt modelId="{360898A6-DDA4-4A96-BFD4-2A9940AB65B9}" type="pres">
      <dgm:prSet presAssocID="{E44924A8-7A4A-4993-9649-7A1456612324}" presName="vertTwo" presStyleCnt="0"/>
      <dgm:spPr/>
    </dgm:pt>
    <dgm:pt modelId="{158F9EA9-FCC6-4FF1-81E8-B940A4B6E5C5}" type="pres">
      <dgm:prSet presAssocID="{E44924A8-7A4A-4993-9649-7A1456612324}" presName="txTwo" presStyleLbl="node2" presStyleIdx="2" presStyleCnt="4">
        <dgm:presLayoutVars>
          <dgm:chPref val="3"/>
        </dgm:presLayoutVars>
      </dgm:prSet>
      <dgm:spPr/>
    </dgm:pt>
    <dgm:pt modelId="{F491EE44-12C0-4656-9E7E-FCC447278077}" type="pres">
      <dgm:prSet presAssocID="{E44924A8-7A4A-4993-9649-7A1456612324}" presName="horzTwo" presStyleCnt="0"/>
      <dgm:spPr/>
    </dgm:pt>
    <dgm:pt modelId="{F9B83E8E-D726-45F2-ABDA-2894271D7D3A}" type="pres">
      <dgm:prSet presAssocID="{7D9CB5A2-C16C-40A2-9BC3-248EAC6C22B6}" presName="sibSpaceTwo" presStyleCnt="0"/>
      <dgm:spPr/>
    </dgm:pt>
    <dgm:pt modelId="{F3B3C4D0-9F6A-4631-923A-111B4A75E54C}" type="pres">
      <dgm:prSet presAssocID="{FB38BDEC-AB98-4310-8C5F-5DACD3C3D6E3}" presName="vertTwo" presStyleCnt="0"/>
      <dgm:spPr/>
    </dgm:pt>
    <dgm:pt modelId="{7363CEA1-EDAD-4BF0-8B64-6D43A5E2143D}" type="pres">
      <dgm:prSet presAssocID="{FB38BDEC-AB98-4310-8C5F-5DACD3C3D6E3}" presName="txTwo" presStyleLbl="node2" presStyleIdx="3" presStyleCnt="4">
        <dgm:presLayoutVars>
          <dgm:chPref val="3"/>
        </dgm:presLayoutVars>
      </dgm:prSet>
      <dgm:spPr/>
    </dgm:pt>
    <dgm:pt modelId="{23A0D47C-4459-4751-ABB2-17C2FCB8D2AF}" type="pres">
      <dgm:prSet presAssocID="{FB38BDEC-AB98-4310-8C5F-5DACD3C3D6E3}" presName="horzTwo" presStyleCnt="0"/>
      <dgm:spPr/>
    </dgm:pt>
  </dgm:ptLst>
  <dgm:cxnLst>
    <dgm:cxn modelId="{474B694D-6D0C-4042-A918-D11EC9459EE1}" srcId="{1BDCE566-373F-4E68-B047-6CF4C902877E}" destId="{123326FF-B9B0-477C-A680-20269ED35F5C}" srcOrd="0" destOrd="0" parTransId="{D4B2B155-381E-4D2A-A962-18815EE2FD22}" sibTransId="{F8518083-E975-4C00-BE64-6C96DD116667}"/>
    <dgm:cxn modelId="{BC71B455-BC8B-415F-B2FC-1268B8073A13}" type="presOf" srcId="{E44924A8-7A4A-4993-9649-7A1456612324}" destId="{158F9EA9-FCC6-4FF1-81E8-B940A4B6E5C5}" srcOrd="0" destOrd="0" presId="urn:microsoft.com/office/officeart/2005/8/layout/hierarchy4"/>
    <dgm:cxn modelId="{55F52412-E857-4120-A8C6-536BA5CD26FA}" srcId="{123326FF-B9B0-477C-A680-20269ED35F5C}" destId="{A32C2603-8DC8-47FB-A506-B85B106F0A5D}" srcOrd="0" destOrd="0" parTransId="{735EDAAB-0DD0-4D7B-B162-A2A29A5EC06D}" sibTransId="{B7017CB3-C72F-42D0-B079-5E59D680B988}"/>
    <dgm:cxn modelId="{6E23153F-2D9F-4EC3-873E-FBCD00BFAA18}" type="presOf" srcId="{FB38BDEC-AB98-4310-8C5F-5DACD3C3D6E3}" destId="{7363CEA1-EDAD-4BF0-8B64-6D43A5E2143D}" srcOrd="0" destOrd="0" presId="urn:microsoft.com/office/officeart/2005/8/layout/hierarchy4"/>
    <dgm:cxn modelId="{16829112-B825-4085-A5AD-0AE3C8D951B0}" type="presOf" srcId="{A32C2603-8DC8-47FB-A506-B85B106F0A5D}" destId="{164F5C6D-5740-4649-AF67-C5992098E291}" srcOrd="0" destOrd="0" presId="urn:microsoft.com/office/officeart/2005/8/layout/hierarchy4"/>
    <dgm:cxn modelId="{52EF6E93-2B5C-4185-AD8D-9C90BDB4B770}" srcId="{123326FF-B9B0-477C-A680-20269ED35F5C}" destId="{E44924A8-7A4A-4993-9649-7A1456612324}" srcOrd="2" destOrd="0" parTransId="{FF1CBC5C-B166-4DE7-915F-18243E06A35E}" sibTransId="{7D9CB5A2-C16C-40A2-9BC3-248EAC6C22B6}"/>
    <dgm:cxn modelId="{5DB21B30-ED67-4F09-AD18-26E9A9FA4FA6}" type="presOf" srcId="{1BDCE566-373F-4E68-B047-6CF4C902877E}" destId="{64FFAE8A-FA03-48BA-8C45-1E5DB171ABAB}" srcOrd="0" destOrd="0" presId="urn:microsoft.com/office/officeart/2005/8/layout/hierarchy4"/>
    <dgm:cxn modelId="{7F1EE667-92EE-4777-810C-C74C255D4C13}" srcId="{123326FF-B9B0-477C-A680-20269ED35F5C}" destId="{FB38BDEC-AB98-4310-8C5F-5DACD3C3D6E3}" srcOrd="3" destOrd="0" parTransId="{5CAB0BB7-DD35-434D-A13C-A2C0501E3C9A}" sibTransId="{35D0DF1A-3680-497B-AD6C-CC9F2F8D7D5F}"/>
    <dgm:cxn modelId="{60FC6826-99FD-4E1C-BAA1-B83E64FF7134}" type="presOf" srcId="{C043A1E1-13A6-434B-AA5E-FF4F06E0C73C}" destId="{FA87524A-A483-4AAB-A2B2-847A933347D5}" srcOrd="0" destOrd="0" presId="urn:microsoft.com/office/officeart/2005/8/layout/hierarchy4"/>
    <dgm:cxn modelId="{D23ED839-51A4-427F-90B7-0C20690C2F5A}" srcId="{123326FF-B9B0-477C-A680-20269ED35F5C}" destId="{C043A1E1-13A6-434B-AA5E-FF4F06E0C73C}" srcOrd="1" destOrd="0" parTransId="{F4F4610E-6010-46F1-AA71-DB4FC5C68CF7}" sibTransId="{3336F6BB-0B4F-4D53-974A-D0D9352B0605}"/>
    <dgm:cxn modelId="{24BB5074-7F61-4E2E-8D48-13D0B847B2B8}" type="presOf" srcId="{123326FF-B9B0-477C-A680-20269ED35F5C}" destId="{56EA9060-4B83-40C2-85D7-06B06AC60383}" srcOrd="0" destOrd="0" presId="urn:microsoft.com/office/officeart/2005/8/layout/hierarchy4"/>
    <dgm:cxn modelId="{24E14DB9-C73E-4EE1-BD4D-B46628DE3614}" type="presParOf" srcId="{64FFAE8A-FA03-48BA-8C45-1E5DB171ABAB}" destId="{5BC989F8-062F-4AA6-83C3-80CF3E388474}" srcOrd="0" destOrd="0" presId="urn:microsoft.com/office/officeart/2005/8/layout/hierarchy4"/>
    <dgm:cxn modelId="{26254C1F-0CC3-4844-8FDA-A4FF18DDAD18}" type="presParOf" srcId="{5BC989F8-062F-4AA6-83C3-80CF3E388474}" destId="{56EA9060-4B83-40C2-85D7-06B06AC60383}" srcOrd="0" destOrd="0" presId="urn:microsoft.com/office/officeart/2005/8/layout/hierarchy4"/>
    <dgm:cxn modelId="{A96DA6CC-4071-4EA5-9DCF-F34E2CDDDF68}" type="presParOf" srcId="{5BC989F8-062F-4AA6-83C3-80CF3E388474}" destId="{9A5838E7-1BE5-4BEA-9D16-2B71D5F53190}" srcOrd="1" destOrd="0" presId="urn:microsoft.com/office/officeart/2005/8/layout/hierarchy4"/>
    <dgm:cxn modelId="{FABAA31E-3BF8-40E2-A5B5-15C4F8C264CA}" type="presParOf" srcId="{5BC989F8-062F-4AA6-83C3-80CF3E388474}" destId="{B41D26A4-4F2C-43FD-9424-04E21444A8A8}" srcOrd="2" destOrd="0" presId="urn:microsoft.com/office/officeart/2005/8/layout/hierarchy4"/>
    <dgm:cxn modelId="{30650449-0D32-4621-98C8-D7AD0202B2DE}" type="presParOf" srcId="{B41D26A4-4F2C-43FD-9424-04E21444A8A8}" destId="{DDB440A1-F8F5-4B0E-A86E-3E21FD747AF8}" srcOrd="0" destOrd="0" presId="urn:microsoft.com/office/officeart/2005/8/layout/hierarchy4"/>
    <dgm:cxn modelId="{4763534D-3391-4865-AA64-F096A01AD116}" type="presParOf" srcId="{DDB440A1-F8F5-4B0E-A86E-3E21FD747AF8}" destId="{164F5C6D-5740-4649-AF67-C5992098E291}" srcOrd="0" destOrd="0" presId="urn:microsoft.com/office/officeart/2005/8/layout/hierarchy4"/>
    <dgm:cxn modelId="{BAB8E137-A639-4B30-A3C9-20FE82CE3F57}" type="presParOf" srcId="{DDB440A1-F8F5-4B0E-A86E-3E21FD747AF8}" destId="{AC153C93-B564-436C-A5F7-FD594F59B886}" srcOrd="1" destOrd="0" presId="urn:microsoft.com/office/officeart/2005/8/layout/hierarchy4"/>
    <dgm:cxn modelId="{2AC0747B-1002-4271-B349-92952481C8F1}" type="presParOf" srcId="{B41D26A4-4F2C-43FD-9424-04E21444A8A8}" destId="{D7CF717B-AB7E-426D-9BF1-F81A442195FB}" srcOrd="1" destOrd="0" presId="urn:microsoft.com/office/officeart/2005/8/layout/hierarchy4"/>
    <dgm:cxn modelId="{30B97F84-4ACA-4E14-AC68-F1D573238419}" type="presParOf" srcId="{B41D26A4-4F2C-43FD-9424-04E21444A8A8}" destId="{E671AEB8-F20C-4A33-AE29-3AF81A0ECB4F}" srcOrd="2" destOrd="0" presId="urn:microsoft.com/office/officeart/2005/8/layout/hierarchy4"/>
    <dgm:cxn modelId="{10947AFD-EB21-446E-8B76-DF7B8C272A0F}" type="presParOf" srcId="{E671AEB8-F20C-4A33-AE29-3AF81A0ECB4F}" destId="{FA87524A-A483-4AAB-A2B2-847A933347D5}" srcOrd="0" destOrd="0" presId="urn:microsoft.com/office/officeart/2005/8/layout/hierarchy4"/>
    <dgm:cxn modelId="{8C0217CA-BBA7-45FA-ACA3-6C18BDA5856A}" type="presParOf" srcId="{E671AEB8-F20C-4A33-AE29-3AF81A0ECB4F}" destId="{13969B47-DACF-4E72-A341-0E6F28189DF9}" srcOrd="1" destOrd="0" presId="urn:microsoft.com/office/officeart/2005/8/layout/hierarchy4"/>
    <dgm:cxn modelId="{7CF4A95B-5456-4815-8E84-0D1FC0DF680B}" type="presParOf" srcId="{B41D26A4-4F2C-43FD-9424-04E21444A8A8}" destId="{B6B303F5-2923-4F22-BA5C-F28F8DFF30CA}" srcOrd="3" destOrd="0" presId="urn:microsoft.com/office/officeart/2005/8/layout/hierarchy4"/>
    <dgm:cxn modelId="{16596F4B-E785-42C7-BF67-A2CB357A1BC0}" type="presParOf" srcId="{B41D26A4-4F2C-43FD-9424-04E21444A8A8}" destId="{360898A6-DDA4-4A96-BFD4-2A9940AB65B9}" srcOrd="4" destOrd="0" presId="urn:microsoft.com/office/officeart/2005/8/layout/hierarchy4"/>
    <dgm:cxn modelId="{F07643F0-2069-444E-B18F-02CCD3ECB103}" type="presParOf" srcId="{360898A6-DDA4-4A96-BFD4-2A9940AB65B9}" destId="{158F9EA9-FCC6-4FF1-81E8-B940A4B6E5C5}" srcOrd="0" destOrd="0" presId="urn:microsoft.com/office/officeart/2005/8/layout/hierarchy4"/>
    <dgm:cxn modelId="{4948D7A2-AF3D-45CD-BAA9-49AF1BF437E0}" type="presParOf" srcId="{360898A6-DDA4-4A96-BFD4-2A9940AB65B9}" destId="{F491EE44-12C0-4656-9E7E-FCC447278077}" srcOrd="1" destOrd="0" presId="urn:microsoft.com/office/officeart/2005/8/layout/hierarchy4"/>
    <dgm:cxn modelId="{CE810B79-80C7-4F1D-883E-ED2A12A7DA2C}" type="presParOf" srcId="{B41D26A4-4F2C-43FD-9424-04E21444A8A8}" destId="{F9B83E8E-D726-45F2-ABDA-2894271D7D3A}" srcOrd="5" destOrd="0" presId="urn:microsoft.com/office/officeart/2005/8/layout/hierarchy4"/>
    <dgm:cxn modelId="{311047F8-C7FD-4329-9CC5-D31B889239EB}" type="presParOf" srcId="{B41D26A4-4F2C-43FD-9424-04E21444A8A8}" destId="{F3B3C4D0-9F6A-4631-923A-111B4A75E54C}" srcOrd="6" destOrd="0" presId="urn:microsoft.com/office/officeart/2005/8/layout/hierarchy4"/>
    <dgm:cxn modelId="{50D12D3F-A633-4759-88E0-422D3AA3D261}" type="presParOf" srcId="{F3B3C4D0-9F6A-4631-923A-111B4A75E54C}" destId="{7363CEA1-EDAD-4BF0-8B64-6D43A5E2143D}" srcOrd="0" destOrd="0" presId="urn:microsoft.com/office/officeart/2005/8/layout/hierarchy4"/>
    <dgm:cxn modelId="{F3DFFDA2-F478-4066-8FFD-D261F44CFF3B}" type="presParOf" srcId="{F3B3C4D0-9F6A-4631-923A-111B4A75E54C}" destId="{23A0D47C-4459-4751-ABB2-17C2FCB8D2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9B0AE-1156-482E-8080-9D390DD0A5C3}" type="doc">
      <dgm:prSet loTypeId="urn:microsoft.com/office/officeart/2005/8/layout/hierarchy4" loCatId="hierarchy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E20EE96-7CA0-42AE-8D77-CA49AB4876F4}">
      <dgm:prSet phldrT="[Текст]"/>
      <dgm:spPr/>
      <dgm:t>
        <a:bodyPr/>
        <a:lstStyle/>
        <a:p>
          <a:r>
            <a:rPr lang="uk-UA" dirty="0" smtClean="0"/>
            <a:t>Енциклопедичні словники</a:t>
          </a:r>
          <a:endParaRPr lang="ru-RU" dirty="0"/>
        </a:p>
      </dgm:t>
    </dgm:pt>
    <dgm:pt modelId="{879E2995-954C-4A56-8663-3B4CACC2006F}" type="parTrans" cxnId="{9B3CCE94-7E7C-430A-A465-D01E4593AEF2}">
      <dgm:prSet/>
      <dgm:spPr/>
      <dgm:t>
        <a:bodyPr/>
        <a:lstStyle/>
        <a:p>
          <a:endParaRPr lang="ru-RU"/>
        </a:p>
      </dgm:t>
    </dgm:pt>
    <dgm:pt modelId="{27396510-0B93-4ADE-BA0A-13000A51AE8D}" type="sibTrans" cxnId="{9B3CCE94-7E7C-430A-A465-D01E4593AEF2}">
      <dgm:prSet/>
      <dgm:spPr/>
      <dgm:t>
        <a:bodyPr/>
        <a:lstStyle/>
        <a:p>
          <a:endParaRPr lang="ru-RU"/>
        </a:p>
      </dgm:t>
    </dgm:pt>
    <dgm:pt modelId="{AE838561-B85B-452E-93A9-139A75FEC157}">
      <dgm:prSet phldrT="[Текст]"/>
      <dgm:spPr/>
      <dgm:t>
        <a:bodyPr/>
        <a:lstStyle/>
        <a:p>
          <a:r>
            <a:rPr lang="ru-RU" dirty="0" err="1" smtClean="0"/>
            <a:t>включають</a:t>
          </a:r>
          <a:r>
            <a:rPr lang="ru-RU" dirty="0" smtClean="0"/>
            <a:t> до </a:t>
          </a:r>
          <a:r>
            <a:rPr lang="ru-RU" dirty="0" err="1" smtClean="0"/>
            <a:t>реєстру</a:t>
          </a:r>
          <a:r>
            <a:rPr lang="ru-RU" dirty="0" smtClean="0"/>
            <a:t> </a:t>
          </a:r>
          <a:r>
            <a:rPr lang="ru-RU" dirty="0" err="1" smtClean="0"/>
            <a:t>здебільшого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іменники</a:t>
          </a:r>
          <a:r>
            <a:rPr lang="ru-RU" dirty="0" smtClean="0"/>
            <a:t> та </a:t>
          </a:r>
          <a:r>
            <a:rPr lang="ru-RU" dirty="0" err="1" smtClean="0"/>
            <a:t>іменникові</a:t>
          </a:r>
          <a:r>
            <a:rPr lang="ru-RU" dirty="0" smtClean="0"/>
            <a:t> </a:t>
          </a:r>
          <a:r>
            <a:rPr lang="ru-RU" dirty="0" err="1" smtClean="0"/>
            <a:t>словосполучення</a:t>
          </a:r>
          <a:endParaRPr lang="ru-RU" dirty="0"/>
        </a:p>
      </dgm:t>
    </dgm:pt>
    <dgm:pt modelId="{FD2F80E9-294E-4087-B026-F1B902AF41E1}" type="parTrans" cxnId="{BE0C5BFC-815C-409F-ADA5-2C52D55DD330}">
      <dgm:prSet/>
      <dgm:spPr/>
      <dgm:t>
        <a:bodyPr/>
        <a:lstStyle/>
        <a:p>
          <a:endParaRPr lang="ru-RU"/>
        </a:p>
      </dgm:t>
    </dgm:pt>
    <dgm:pt modelId="{D73D1084-9E1D-4A4C-8A46-87D7205B5C9C}" type="sibTrans" cxnId="{BE0C5BFC-815C-409F-ADA5-2C52D55DD330}">
      <dgm:prSet/>
      <dgm:spPr/>
      <dgm:t>
        <a:bodyPr/>
        <a:lstStyle/>
        <a:p>
          <a:endParaRPr lang="ru-RU"/>
        </a:p>
      </dgm:t>
    </dgm:pt>
    <dgm:pt modelId="{14008B3E-0ED5-48A4-999C-AF6911B1013A}">
      <dgm:prSet phldrT="[Текст]"/>
      <dgm:spPr/>
      <dgm:t>
        <a:bodyPr/>
        <a:lstStyle/>
        <a:p>
          <a:r>
            <a:rPr lang="ru-RU" dirty="0" smtClean="0"/>
            <a:t>не </a:t>
          </a:r>
          <a:r>
            <a:rPr lang="ru-RU" dirty="0" err="1" smtClean="0"/>
            <a:t>дають</a:t>
          </a:r>
          <a:r>
            <a:rPr lang="ru-RU" dirty="0" smtClean="0"/>
            <a:t> </a:t>
          </a:r>
          <a:r>
            <a:rPr lang="ru-RU" dirty="0" err="1" smtClean="0"/>
            <a:t>власне</a:t>
          </a:r>
          <a:r>
            <a:rPr lang="ru-RU" dirty="0" smtClean="0"/>
            <a:t> </a:t>
          </a:r>
          <a:r>
            <a:rPr lang="ru-RU" dirty="0" err="1" smtClean="0"/>
            <a:t>мовних</a:t>
          </a:r>
          <a:r>
            <a:rPr lang="ru-RU" dirty="0" smtClean="0"/>
            <a:t> </a:t>
          </a:r>
          <a:r>
            <a:rPr lang="ru-RU" dirty="0" err="1" smtClean="0"/>
            <a:t>ознак</a:t>
          </a:r>
          <a:r>
            <a:rPr lang="ru-RU" dirty="0" smtClean="0"/>
            <a:t> </a:t>
          </a:r>
          <a:r>
            <a:rPr lang="ru-RU" dirty="0" err="1" smtClean="0"/>
            <a:t>реєстрових</a:t>
          </a:r>
          <a:r>
            <a:rPr lang="ru-RU" dirty="0" smtClean="0"/>
            <a:t> </a:t>
          </a:r>
          <a:r>
            <a:rPr lang="ru-RU" dirty="0" err="1" smtClean="0"/>
            <a:t>слів</a:t>
          </a:r>
          <a:endParaRPr lang="ru-RU" dirty="0"/>
        </a:p>
      </dgm:t>
    </dgm:pt>
    <dgm:pt modelId="{2573275A-6AB7-48CB-A990-D737ECBFD9FE}" type="parTrans" cxnId="{B5FFA9BF-CF2F-4A58-9652-714ADD529921}">
      <dgm:prSet/>
      <dgm:spPr/>
      <dgm:t>
        <a:bodyPr/>
        <a:lstStyle/>
        <a:p>
          <a:endParaRPr lang="ru-RU"/>
        </a:p>
      </dgm:t>
    </dgm:pt>
    <dgm:pt modelId="{5F7BDE95-E519-47A8-A689-C8FF347BC7AF}" type="sibTrans" cxnId="{B5FFA9BF-CF2F-4A58-9652-714ADD529921}">
      <dgm:prSet/>
      <dgm:spPr/>
      <dgm:t>
        <a:bodyPr/>
        <a:lstStyle/>
        <a:p>
          <a:endParaRPr lang="ru-RU"/>
        </a:p>
      </dgm:t>
    </dgm:pt>
    <dgm:pt modelId="{1495713B-8227-4129-AC71-13B0C84DCB4A}">
      <dgm:prSet phldrT="[Текст]"/>
      <dgm:spPr/>
      <dgm:t>
        <a:bodyPr/>
        <a:lstStyle/>
        <a:p>
          <a:r>
            <a:rPr lang="ru-RU" dirty="0" smtClean="0"/>
            <a:t>широко </a:t>
          </a:r>
          <a:r>
            <a:rPr lang="ru-RU" dirty="0" err="1" smtClean="0"/>
            <a:t>наводять</a:t>
          </a:r>
          <a:r>
            <a:rPr lang="ru-RU" dirty="0" smtClean="0"/>
            <a:t> </a:t>
          </a:r>
          <a:r>
            <a:rPr lang="ru-RU" dirty="0" err="1" smtClean="0"/>
            <a:t>власні</a:t>
          </a:r>
          <a:r>
            <a:rPr lang="ru-RU" dirty="0" smtClean="0"/>
            <a:t> </a:t>
          </a:r>
          <a:r>
            <a:rPr lang="ru-RU" dirty="0" err="1" smtClean="0"/>
            <a:t>назви</a:t>
          </a:r>
          <a:endParaRPr lang="ru-RU" dirty="0"/>
        </a:p>
      </dgm:t>
    </dgm:pt>
    <dgm:pt modelId="{FAB4DE3F-610A-4133-A9F8-AA3FC23648D1}" type="parTrans" cxnId="{0C7A13A9-5A99-4569-A41B-A69774ADACD7}">
      <dgm:prSet/>
      <dgm:spPr/>
      <dgm:t>
        <a:bodyPr/>
        <a:lstStyle/>
        <a:p>
          <a:endParaRPr lang="ru-RU"/>
        </a:p>
      </dgm:t>
    </dgm:pt>
    <dgm:pt modelId="{EC540FBB-9F6C-4D19-B34F-A7D54F675B48}" type="sibTrans" cxnId="{0C7A13A9-5A99-4569-A41B-A69774ADACD7}">
      <dgm:prSet/>
      <dgm:spPr/>
      <dgm:t>
        <a:bodyPr/>
        <a:lstStyle/>
        <a:p>
          <a:endParaRPr lang="ru-RU"/>
        </a:p>
      </dgm:t>
    </dgm:pt>
    <dgm:pt modelId="{135ADC65-6B88-452F-8CDA-A58C11434D3D}" type="pres">
      <dgm:prSet presAssocID="{A539B0AE-1156-482E-8080-9D390DD0A5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C702E2-82E1-41C7-8A75-39FCADCC9E67}" type="pres">
      <dgm:prSet presAssocID="{CE20EE96-7CA0-42AE-8D77-CA49AB4876F4}" presName="vertOne" presStyleCnt="0"/>
      <dgm:spPr/>
    </dgm:pt>
    <dgm:pt modelId="{37665208-D507-4E8C-9A43-BA5DB83B5865}" type="pres">
      <dgm:prSet presAssocID="{CE20EE96-7CA0-42AE-8D77-CA49AB4876F4}" presName="txOne" presStyleLbl="node0" presStyleIdx="0" presStyleCnt="1" custLinFactNeighborX="-36" custLinFactNeighborY="80338">
        <dgm:presLayoutVars>
          <dgm:chPref val="3"/>
        </dgm:presLayoutVars>
      </dgm:prSet>
      <dgm:spPr/>
    </dgm:pt>
    <dgm:pt modelId="{5FA957E1-CBCB-4897-9183-98938D50740F}" type="pres">
      <dgm:prSet presAssocID="{CE20EE96-7CA0-42AE-8D77-CA49AB4876F4}" presName="parTransOne" presStyleCnt="0"/>
      <dgm:spPr/>
    </dgm:pt>
    <dgm:pt modelId="{CCEB7EFC-EC29-4A7E-8C88-B262B50C7DCA}" type="pres">
      <dgm:prSet presAssocID="{CE20EE96-7CA0-42AE-8D77-CA49AB4876F4}" presName="horzOne" presStyleCnt="0"/>
      <dgm:spPr/>
    </dgm:pt>
    <dgm:pt modelId="{265D6986-711B-4966-BE3F-28152EBD5DDD}" type="pres">
      <dgm:prSet presAssocID="{AE838561-B85B-452E-93A9-139A75FEC157}" presName="vertTwo" presStyleCnt="0"/>
      <dgm:spPr/>
    </dgm:pt>
    <dgm:pt modelId="{9C3992AD-FE00-439A-B606-E25C2C0DA0A4}" type="pres">
      <dgm:prSet presAssocID="{AE838561-B85B-452E-93A9-139A75FEC157}" presName="txTwo" presStyleLbl="node2" presStyleIdx="0" presStyleCnt="3">
        <dgm:presLayoutVars>
          <dgm:chPref val="3"/>
        </dgm:presLayoutVars>
      </dgm:prSet>
      <dgm:spPr/>
    </dgm:pt>
    <dgm:pt modelId="{29E4025C-E66B-48E7-9633-7EAC90EFD7A4}" type="pres">
      <dgm:prSet presAssocID="{AE838561-B85B-452E-93A9-139A75FEC157}" presName="horzTwo" presStyleCnt="0"/>
      <dgm:spPr/>
    </dgm:pt>
    <dgm:pt modelId="{99D7D6CF-D8BB-4EC9-952E-9D5B340ADA95}" type="pres">
      <dgm:prSet presAssocID="{D73D1084-9E1D-4A4C-8A46-87D7205B5C9C}" presName="sibSpaceTwo" presStyleCnt="0"/>
      <dgm:spPr/>
    </dgm:pt>
    <dgm:pt modelId="{34E2973F-6453-4E91-964C-F475301C3C4E}" type="pres">
      <dgm:prSet presAssocID="{14008B3E-0ED5-48A4-999C-AF6911B1013A}" presName="vertTwo" presStyleCnt="0"/>
      <dgm:spPr/>
    </dgm:pt>
    <dgm:pt modelId="{69B778CF-656F-4B86-BF58-87115A516662}" type="pres">
      <dgm:prSet presAssocID="{14008B3E-0ED5-48A4-999C-AF6911B1013A}" presName="txTwo" presStyleLbl="node2" presStyleIdx="1" presStyleCnt="3">
        <dgm:presLayoutVars>
          <dgm:chPref val="3"/>
        </dgm:presLayoutVars>
      </dgm:prSet>
      <dgm:spPr/>
    </dgm:pt>
    <dgm:pt modelId="{F7779EFC-C3CC-44E9-BF2F-C24F2B07D614}" type="pres">
      <dgm:prSet presAssocID="{14008B3E-0ED5-48A4-999C-AF6911B1013A}" presName="horzTwo" presStyleCnt="0"/>
      <dgm:spPr/>
    </dgm:pt>
    <dgm:pt modelId="{324505E9-4E0B-4177-855D-BE47C2EA9D99}" type="pres">
      <dgm:prSet presAssocID="{5F7BDE95-E519-47A8-A689-C8FF347BC7AF}" presName="sibSpaceTwo" presStyleCnt="0"/>
      <dgm:spPr/>
    </dgm:pt>
    <dgm:pt modelId="{514CFD8B-64C1-4084-A6A2-91F376B0CFC5}" type="pres">
      <dgm:prSet presAssocID="{1495713B-8227-4129-AC71-13B0C84DCB4A}" presName="vertTwo" presStyleCnt="0"/>
      <dgm:spPr/>
    </dgm:pt>
    <dgm:pt modelId="{C86FD2BD-3AF6-4AC2-829C-FF278EA89574}" type="pres">
      <dgm:prSet presAssocID="{1495713B-8227-4129-AC71-13B0C84DCB4A}" presName="txTwo" presStyleLbl="node2" presStyleIdx="2" presStyleCnt="3">
        <dgm:presLayoutVars>
          <dgm:chPref val="3"/>
        </dgm:presLayoutVars>
      </dgm:prSet>
      <dgm:spPr/>
    </dgm:pt>
    <dgm:pt modelId="{15AC3550-B01B-46F6-B677-11941B5EF441}" type="pres">
      <dgm:prSet presAssocID="{1495713B-8227-4129-AC71-13B0C84DCB4A}" presName="horzTwo" presStyleCnt="0"/>
      <dgm:spPr/>
    </dgm:pt>
  </dgm:ptLst>
  <dgm:cxnLst>
    <dgm:cxn modelId="{F8A532DB-B0FD-4BCB-9329-BB91A1C367ED}" type="presOf" srcId="{1495713B-8227-4129-AC71-13B0C84DCB4A}" destId="{C86FD2BD-3AF6-4AC2-829C-FF278EA89574}" srcOrd="0" destOrd="0" presId="urn:microsoft.com/office/officeart/2005/8/layout/hierarchy4"/>
    <dgm:cxn modelId="{84896373-CCB8-433D-9E51-978AEC592858}" type="presOf" srcId="{AE838561-B85B-452E-93A9-139A75FEC157}" destId="{9C3992AD-FE00-439A-B606-E25C2C0DA0A4}" srcOrd="0" destOrd="0" presId="urn:microsoft.com/office/officeart/2005/8/layout/hierarchy4"/>
    <dgm:cxn modelId="{C9D2CFF9-D23D-460A-8D31-54E3C20A62F4}" type="presOf" srcId="{A539B0AE-1156-482E-8080-9D390DD0A5C3}" destId="{135ADC65-6B88-452F-8CDA-A58C11434D3D}" srcOrd="0" destOrd="0" presId="urn:microsoft.com/office/officeart/2005/8/layout/hierarchy4"/>
    <dgm:cxn modelId="{CB9F0D21-E627-4E6D-ACBA-99DEA3EE3FB5}" type="presOf" srcId="{14008B3E-0ED5-48A4-999C-AF6911B1013A}" destId="{69B778CF-656F-4B86-BF58-87115A516662}" srcOrd="0" destOrd="0" presId="urn:microsoft.com/office/officeart/2005/8/layout/hierarchy4"/>
    <dgm:cxn modelId="{B5FFA9BF-CF2F-4A58-9652-714ADD529921}" srcId="{CE20EE96-7CA0-42AE-8D77-CA49AB4876F4}" destId="{14008B3E-0ED5-48A4-999C-AF6911B1013A}" srcOrd="1" destOrd="0" parTransId="{2573275A-6AB7-48CB-A990-D737ECBFD9FE}" sibTransId="{5F7BDE95-E519-47A8-A689-C8FF347BC7AF}"/>
    <dgm:cxn modelId="{BE0C5BFC-815C-409F-ADA5-2C52D55DD330}" srcId="{CE20EE96-7CA0-42AE-8D77-CA49AB4876F4}" destId="{AE838561-B85B-452E-93A9-139A75FEC157}" srcOrd="0" destOrd="0" parTransId="{FD2F80E9-294E-4087-B026-F1B902AF41E1}" sibTransId="{D73D1084-9E1D-4A4C-8A46-87D7205B5C9C}"/>
    <dgm:cxn modelId="{13E6CB4E-E663-401A-8E28-D8C4CBCBC222}" type="presOf" srcId="{CE20EE96-7CA0-42AE-8D77-CA49AB4876F4}" destId="{37665208-D507-4E8C-9A43-BA5DB83B5865}" srcOrd="0" destOrd="0" presId="urn:microsoft.com/office/officeart/2005/8/layout/hierarchy4"/>
    <dgm:cxn modelId="{9B3CCE94-7E7C-430A-A465-D01E4593AEF2}" srcId="{A539B0AE-1156-482E-8080-9D390DD0A5C3}" destId="{CE20EE96-7CA0-42AE-8D77-CA49AB4876F4}" srcOrd="0" destOrd="0" parTransId="{879E2995-954C-4A56-8663-3B4CACC2006F}" sibTransId="{27396510-0B93-4ADE-BA0A-13000A51AE8D}"/>
    <dgm:cxn modelId="{0C7A13A9-5A99-4569-A41B-A69774ADACD7}" srcId="{CE20EE96-7CA0-42AE-8D77-CA49AB4876F4}" destId="{1495713B-8227-4129-AC71-13B0C84DCB4A}" srcOrd="2" destOrd="0" parTransId="{FAB4DE3F-610A-4133-A9F8-AA3FC23648D1}" sibTransId="{EC540FBB-9F6C-4D19-B34F-A7D54F675B48}"/>
    <dgm:cxn modelId="{645499D8-8444-4129-B496-97AD5289087E}" type="presParOf" srcId="{135ADC65-6B88-452F-8CDA-A58C11434D3D}" destId="{4AC702E2-82E1-41C7-8A75-39FCADCC9E67}" srcOrd="0" destOrd="0" presId="urn:microsoft.com/office/officeart/2005/8/layout/hierarchy4"/>
    <dgm:cxn modelId="{689A2763-653E-46FF-940D-411DB13C2DF7}" type="presParOf" srcId="{4AC702E2-82E1-41C7-8A75-39FCADCC9E67}" destId="{37665208-D507-4E8C-9A43-BA5DB83B5865}" srcOrd="0" destOrd="0" presId="urn:microsoft.com/office/officeart/2005/8/layout/hierarchy4"/>
    <dgm:cxn modelId="{ED025ED6-C3B6-45B4-8F08-E43A57448907}" type="presParOf" srcId="{4AC702E2-82E1-41C7-8A75-39FCADCC9E67}" destId="{5FA957E1-CBCB-4897-9183-98938D50740F}" srcOrd="1" destOrd="0" presId="urn:microsoft.com/office/officeart/2005/8/layout/hierarchy4"/>
    <dgm:cxn modelId="{5DB9CDA0-7124-48A8-9B66-4B4DFEA42445}" type="presParOf" srcId="{4AC702E2-82E1-41C7-8A75-39FCADCC9E67}" destId="{CCEB7EFC-EC29-4A7E-8C88-B262B50C7DCA}" srcOrd="2" destOrd="0" presId="urn:microsoft.com/office/officeart/2005/8/layout/hierarchy4"/>
    <dgm:cxn modelId="{492A9B6E-272A-4925-AB5F-BDE8260B41A0}" type="presParOf" srcId="{CCEB7EFC-EC29-4A7E-8C88-B262B50C7DCA}" destId="{265D6986-711B-4966-BE3F-28152EBD5DDD}" srcOrd="0" destOrd="0" presId="urn:microsoft.com/office/officeart/2005/8/layout/hierarchy4"/>
    <dgm:cxn modelId="{FC42B937-B23A-4D7D-852E-CBA6FF2BEE83}" type="presParOf" srcId="{265D6986-711B-4966-BE3F-28152EBD5DDD}" destId="{9C3992AD-FE00-439A-B606-E25C2C0DA0A4}" srcOrd="0" destOrd="0" presId="urn:microsoft.com/office/officeart/2005/8/layout/hierarchy4"/>
    <dgm:cxn modelId="{E7C1E339-5FDD-43D4-BF7A-4D46A8CCF4D5}" type="presParOf" srcId="{265D6986-711B-4966-BE3F-28152EBD5DDD}" destId="{29E4025C-E66B-48E7-9633-7EAC90EFD7A4}" srcOrd="1" destOrd="0" presId="urn:microsoft.com/office/officeart/2005/8/layout/hierarchy4"/>
    <dgm:cxn modelId="{43571276-BA52-4DE7-8685-99AB27992BB4}" type="presParOf" srcId="{CCEB7EFC-EC29-4A7E-8C88-B262B50C7DCA}" destId="{99D7D6CF-D8BB-4EC9-952E-9D5B340ADA95}" srcOrd="1" destOrd="0" presId="urn:microsoft.com/office/officeart/2005/8/layout/hierarchy4"/>
    <dgm:cxn modelId="{AB716BF9-B5BE-4741-AD97-EC7CA64D498C}" type="presParOf" srcId="{CCEB7EFC-EC29-4A7E-8C88-B262B50C7DCA}" destId="{34E2973F-6453-4E91-964C-F475301C3C4E}" srcOrd="2" destOrd="0" presId="urn:microsoft.com/office/officeart/2005/8/layout/hierarchy4"/>
    <dgm:cxn modelId="{A0F4E6C1-75D5-4513-BDF3-AD140411DB78}" type="presParOf" srcId="{34E2973F-6453-4E91-964C-F475301C3C4E}" destId="{69B778CF-656F-4B86-BF58-87115A516662}" srcOrd="0" destOrd="0" presId="urn:microsoft.com/office/officeart/2005/8/layout/hierarchy4"/>
    <dgm:cxn modelId="{0D07EEBA-CBD1-45CA-B837-E5DA1718B110}" type="presParOf" srcId="{34E2973F-6453-4E91-964C-F475301C3C4E}" destId="{F7779EFC-C3CC-44E9-BF2F-C24F2B07D614}" srcOrd="1" destOrd="0" presId="urn:microsoft.com/office/officeart/2005/8/layout/hierarchy4"/>
    <dgm:cxn modelId="{075A934A-DB27-4E28-A1D5-2429344074F0}" type="presParOf" srcId="{CCEB7EFC-EC29-4A7E-8C88-B262B50C7DCA}" destId="{324505E9-4E0B-4177-855D-BE47C2EA9D99}" srcOrd="3" destOrd="0" presId="urn:microsoft.com/office/officeart/2005/8/layout/hierarchy4"/>
    <dgm:cxn modelId="{6D9ABFA1-7842-44B4-B396-582BFBD0C865}" type="presParOf" srcId="{CCEB7EFC-EC29-4A7E-8C88-B262B50C7DCA}" destId="{514CFD8B-64C1-4084-A6A2-91F376B0CFC5}" srcOrd="4" destOrd="0" presId="urn:microsoft.com/office/officeart/2005/8/layout/hierarchy4"/>
    <dgm:cxn modelId="{45623ED9-8088-4D5A-866A-902647066CCE}" type="presParOf" srcId="{514CFD8B-64C1-4084-A6A2-91F376B0CFC5}" destId="{C86FD2BD-3AF6-4AC2-829C-FF278EA89574}" srcOrd="0" destOrd="0" presId="urn:microsoft.com/office/officeart/2005/8/layout/hierarchy4"/>
    <dgm:cxn modelId="{AB96E86A-D547-4934-BA39-8A869C618584}" type="presParOf" srcId="{514CFD8B-64C1-4084-A6A2-91F376B0CFC5}" destId="{15AC3550-B01B-46F6-B677-11941B5EF4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8C6C1-504D-4BB6-B574-403E40EB407C}" type="doc">
      <dgm:prSet loTypeId="urn:microsoft.com/office/officeart/2005/8/layout/hierarchy4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C46054-D5C1-4073-A1EF-5CE6AB5FCAC5}">
      <dgm:prSet phldrT="[Текст]"/>
      <dgm:spPr/>
      <dgm:t>
        <a:bodyPr/>
        <a:lstStyle/>
        <a:p>
          <a:r>
            <a:rPr lang="uk-UA" dirty="0" smtClean="0"/>
            <a:t>Енциклопедичні словники</a:t>
          </a:r>
          <a:endParaRPr lang="ru-RU" dirty="0"/>
        </a:p>
      </dgm:t>
    </dgm:pt>
    <dgm:pt modelId="{C872C9A3-525C-42E3-B033-86BF372CE4CC}" type="parTrans" cxnId="{E1E1B441-5F44-46B8-80F1-E5AD8A72B5FE}">
      <dgm:prSet/>
      <dgm:spPr/>
      <dgm:t>
        <a:bodyPr/>
        <a:lstStyle/>
        <a:p>
          <a:endParaRPr lang="ru-RU"/>
        </a:p>
      </dgm:t>
    </dgm:pt>
    <dgm:pt modelId="{A2A4D8A6-F987-4372-8182-B0068606E0AA}" type="sibTrans" cxnId="{E1E1B441-5F44-46B8-80F1-E5AD8A72B5FE}">
      <dgm:prSet/>
      <dgm:spPr/>
      <dgm:t>
        <a:bodyPr/>
        <a:lstStyle/>
        <a:p>
          <a:endParaRPr lang="ru-RU"/>
        </a:p>
      </dgm:t>
    </dgm:pt>
    <dgm:pt modelId="{2396C558-3519-43D6-AF28-DA828589FFB8}">
      <dgm:prSet phldrT="[Текст]"/>
      <dgm:spPr/>
      <dgm:t>
        <a:bodyPr/>
        <a:lstStyle/>
        <a:p>
          <a:r>
            <a:rPr lang="ru-RU" dirty="0" err="1" smtClean="0"/>
            <a:t>Загальні</a:t>
          </a:r>
          <a:r>
            <a:rPr lang="ru-RU" dirty="0" smtClean="0"/>
            <a:t> (</a:t>
          </a:r>
          <a:r>
            <a:rPr lang="ru-RU" dirty="0" err="1" smtClean="0"/>
            <a:t>розраховані</a:t>
          </a:r>
          <a:r>
            <a:rPr lang="ru-RU" dirty="0" smtClean="0"/>
            <a:t> на </a:t>
          </a:r>
          <a:r>
            <a:rPr lang="ru-RU" dirty="0" err="1" smtClean="0"/>
            <a:t>подання</a:t>
          </a:r>
          <a:r>
            <a:rPr lang="ru-RU" dirty="0" smtClean="0"/>
            <a:t> </a:t>
          </a:r>
          <a:r>
            <a:rPr lang="ru-RU" dirty="0" err="1" smtClean="0"/>
            <a:t>найширшої</a:t>
          </a:r>
          <a:r>
            <a:rPr lang="ru-RU" dirty="0" smtClean="0"/>
            <a:t> </a:t>
          </a:r>
          <a:r>
            <a:rPr lang="ru-RU" dirty="0" err="1" smtClean="0"/>
            <a:t>інформації</a:t>
          </a:r>
          <a:r>
            <a:rPr lang="ru-RU" dirty="0" smtClean="0"/>
            <a:t>)</a:t>
          </a:r>
          <a:endParaRPr lang="ru-RU" dirty="0"/>
        </a:p>
      </dgm:t>
    </dgm:pt>
    <dgm:pt modelId="{EFFBF768-E6D3-49C5-B08A-E923E4BBE0D6}" type="parTrans" cxnId="{943FAF24-4926-4C76-A5BE-2D056C533ED0}">
      <dgm:prSet/>
      <dgm:spPr/>
      <dgm:t>
        <a:bodyPr/>
        <a:lstStyle/>
        <a:p>
          <a:endParaRPr lang="ru-RU"/>
        </a:p>
      </dgm:t>
    </dgm:pt>
    <dgm:pt modelId="{63DB2CAF-0F87-496F-84DC-E9D13EA68E3D}" type="sibTrans" cxnId="{943FAF24-4926-4C76-A5BE-2D056C533ED0}">
      <dgm:prSet/>
      <dgm:spPr/>
      <dgm:t>
        <a:bodyPr/>
        <a:lstStyle/>
        <a:p>
          <a:endParaRPr lang="ru-RU"/>
        </a:p>
      </dgm:t>
    </dgm:pt>
    <dgm:pt modelId="{FA4D4B36-92C1-4757-AC3E-DA04FB9E2A19}">
      <dgm:prSet phldrT="[Текст]"/>
      <dgm:spPr/>
      <dgm:t>
        <a:bodyPr/>
        <a:lstStyle/>
        <a:p>
          <a:r>
            <a:rPr lang="ru-RU" dirty="0" err="1" smtClean="0"/>
            <a:t>спеціальні</a:t>
          </a:r>
          <a:r>
            <a:rPr lang="ru-RU" dirty="0" smtClean="0"/>
            <a:t> (</a:t>
          </a:r>
          <a:r>
            <a:rPr lang="ru-RU" dirty="0" err="1" smtClean="0"/>
            <a:t>галузеві</a:t>
          </a:r>
          <a:r>
            <a:rPr lang="ru-RU" dirty="0" smtClean="0"/>
            <a:t>) </a:t>
          </a:r>
          <a:r>
            <a:rPr lang="ru-RU" dirty="0" err="1" smtClean="0"/>
            <a:t>енциклопедії</a:t>
          </a:r>
          <a:r>
            <a:rPr lang="ru-RU" dirty="0" smtClean="0"/>
            <a:t> (</a:t>
          </a:r>
          <a:r>
            <a:rPr lang="ru-RU" dirty="0" err="1" smtClean="0"/>
            <a:t>медична</a:t>
          </a:r>
          <a:r>
            <a:rPr lang="ru-RU" dirty="0" smtClean="0"/>
            <a:t>, </a:t>
          </a:r>
          <a:r>
            <a:rPr lang="ru-RU" dirty="0" err="1" smtClean="0"/>
            <a:t>сільськогосподарська</a:t>
          </a:r>
          <a:r>
            <a:rPr lang="ru-RU" dirty="0" smtClean="0"/>
            <a:t>, </a:t>
          </a:r>
          <a:r>
            <a:rPr lang="ru-RU" dirty="0" err="1" smtClean="0"/>
            <a:t>педагогіка</a:t>
          </a:r>
          <a:r>
            <a:rPr lang="ru-RU" dirty="0" smtClean="0"/>
            <a:t> </a:t>
          </a:r>
          <a:r>
            <a:rPr lang="ru-RU" dirty="0" err="1" smtClean="0"/>
            <a:t>кібернетики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endParaRPr lang="ru-RU" dirty="0"/>
        </a:p>
      </dgm:t>
    </dgm:pt>
    <dgm:pt modelId="{00A95CFA-0D75-4F9A-A6F7-433B648CF5E6}" type="parTrans" cxnId="{8EF24A93-43F1-4B33-B8B8-FAD1898A2AC9}">
      <dgm:prSet/>
      <dgm:spPr/>
      <dgm:t>
        <a:bodyPr/>
        <a:lstStyle/>
        <a:p>
          <a:endParaRPr lang="ru-RU"/>
        </a:p>
      </dgm:t>
    </dgm:pt>
    <dgm:pt modelId="{DE0A6F7A-602D-4C2F-8068-1DFE56373C4E}" type="sibTrans" cxnId="{8EF24A93-43F1-4B33-B8B8-FAD1898A2AC9}">
      <dgm:prSet/>
      <dgm:spPr/>
      <dgm:t>
        <a:bodyPr/>
        <a:lstStyle/>
        <a:p>
          <a:endParaRPr lang="ru-RU"/>
        </a:p>
      </dgm:t>
    </dgm:pt>
    <dgm:pt modelId="{72BFC80A-6595-4EB0-A48D-0C416436DD1C}" type="pres">
      <dgm:prSet presAssocID="{7DB8C6C1-504D-4BB6-B574-403E40EB40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8A241F-FB5F-41D1-BC19-BFCF7109F44C}" type="pres">
      <dgm:prSet presAssocID="{00C46054-D5C1-4073-A1EF-5CE6AB5FCAC5}" presName="vertOne" presStyleCnt="0"/>
      <dgm:spPr/>
    </dgm:pt>
    <dgm:pt modelId="{DE107AF1-526F-413C-8FB4-6E2CFCCF3C6C}" type="pres">
      <dgm:prSet presAssocID="{00C46054-D5C1-4073-A1EF-5CE6AB5FCAC5}" presName="txOne" presStyleLbl="node0" presStyleIdx="0" presStyleCnt="1">
        <dgm:presLayoutVars>
          <dgm:chPref val="3"/>
        </dgm:presLayoutVars>
      </dgm:prSet>
      <dgm:spPr/>
    </dgm:pt>
    <dgm:pt modelId="{FE7E3EFC-4D92-41F3-BBD5-B6BFBC895FF7}" type="pres">
      <dgm:prSet presAssocID="{00C46054-D5C1-4073-A1EF-5CE6AB5FCAC5}" presName="parTransOne" presStyleCnt="0"/>
      <dgm:spPr/>
    </dgm:pt>
    <dgm:pt modelId="{96DF1E27-6D00-43B4-8D97-6B03134BD5EA}" type="pres">
      <dgm:prSet presAssocID="{00C46054-D5C1-4073-A1EF-5CE6AB5FCAC5}" presName="horzOne" presStyleCnt="0"/>
      <dgm:spPr/>
    </dgm:pt>
    <dgm:pt modelId="{CC1EFF00-BD30-497B-AC3B-1B29524BAD5F}" type="pres">
      <dgm:prSet presAssocID="{2396C558-3519-43D6-AF28-DA828589FFB8}" presName="vertTwo" presStyleCnt="0"/>
      <dgm:spPr/>
    </dgm:pt>
    <dgm:pt modelId="{5DB5281F-0D69-4EF7-B5B5-767D420F801F}" type="pres">
      <dgm:prSet presAssocID="{2396C558-3519-43D6-AF28-DA828589FFB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6C592-BB48-4E9A-A55B-A07469E9D889}" type="pres">
      <dgm:prSet presAssocID="{2396C558-3519-43D6-AF28-DA828589FFB8}" presName="horzTwo" presStyleCnt="0"/>
      <dgm:spPr/>
    </dgm:pt>
    <dgm:pt modelId="{48BBAAB7-378D-4234-BB62-85CF773EA667}" type="pres">
      <dgm:prSet presAssocID="{63DB2CAF-0F87-496F-84DC-E9D13EA68E3D}" presName="sibSpaceTwo" presStyleCnt="0"/>
      <dgm:spPr/>
    </dgm:pt>
    <dgm:pt modelId="{37ED578C-8C7E-4E37-B63A-67FB80B01DB3}" type="pres">
      <dgm:prSet presAssocID="{FA4D4B36-92C1-4757-AC3E-DA04FB9E2A19}" presName="vertTwo" presStyleCnt="0"/>
      <dgm:spPr/>
    </dgm:pt>
    <dgm:pt modelId="{B2CE24B3-1603-4523-B664-2431E29BB11B}" type="pres">
      <dgm:prSet presAssocID="{FA4D4B36-92C1-4757-AC3E-DA04FB9E2A1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C3C4E0-D099-45FC-9A49-D9FEA69B5187}" type="pres">
      <dgm:prSet presAssocID="{FA4D4B36-92C1-4757-AC3E-DA04FB9E2A19}" presName="horzTwo" presStyleCnt="0"/>
      <dgm:spPr/>
    </dgm:pt>
  </dgm:ptLst>
  <dgm:cxnLst>
    <dgm:cxn modelId="{D5243378-DC3A-482A-B9B2-652F0795945B}" type="presOf" srcId="{FA4D4B36-92C1-4757-AC3E-DA04FB9E2A19}" destId="{B2CE24B3-1603-4523-B664-2431E29BB11B}" srcOrd="0" destOrd="0" presId="urn:microsoft.com/office/officeart/2005/8/layout/hierarchy4"/>
    <dgm:cxn modelId="{AEB11F59-7DD4-4440-B44B-84AD6B080056}" type="presOf" srcId="{00C46054-D5C1-4073-A1EF-5CE6AB5FCAC5}" destId="{DE107AF1-526F-413C-8FB4-6E2CFCCF3C6C}" srcOrd="0" destOrd="0" presId="urn:microsoft.com/office/officeart/2005/8/layout/hierarchy4"/>
    <dgm:cxn modelId="{E1E1B441-5F44-46B8-80F1-E5AD8A72B5FE}" srcId="{7DB8C6C1-504D-4BB6-B574-403E40EB407C}" destId="{00C46054-D5C1-4073-A1EF-5CE6AB5FCAC5}" srcOrd="0" destOrd="0" parTransId="{C872C9A3-525C-42E3-B033-86BF372CE4CC}" sibTransId="{A2A4D8A6-F987-4372-8182-B0068606E0AA}"/>
    <dgm:cxn modelId="{645BE069-7E7F-4FDF-BC55-6F8E467105ED}" type="presOf" srcId="{7DB8C6C1-504D-4BB6-B574-403E40EB407C}" destId="{72BFC80A-6595-4EB0-A48D-0C416436DD1C}" srcOrd="0" destOrd="0" presId="urn:microsoft.com/office/officeart/2005/8/layout/hierarchy4"/>
    <dgm:cxn modelId="{943FAF24-4926-4C76-A5BE-2D056C533ED0}" srcId="{00C46054-D5C1-4073-A1EF-5CE6AB5FCAC5}" destId="{2396C558-3519-43D6-AF28-DA828589FFB8}" srcOrd="0" destOrd="0" parTransId="{EFFBF768-E6D3-49C5-B08A-E923E4BBE0D6}" sibTransId="{63DB2CAF-0F87-496F-84DC-E9D13EA68E3D}"/>
    <dgm:cxn modelId="{8EF24A93-43F1-4B33-B8B8-FAD1898A2AC9}" srcId="{00C46054-D5C1-4073-A1EF-5CE6AB5FCAC5}" destId="{FA4D4B36-92C1-4757-AC3E-DA04FB9E2A19}" srcOrd="1" destOrd="0" parTransId="{00A95CFA-0D75-4F9A-A6F7-433B648CF5E6}" sibTransId="{DE0A6F7A-602D-4C2F-8068-1DFE56373C4E}"/>
    <dgm:cxn modelId="{BC376169-64D7-49EA-8A40-70C8CB19AB0C}" type="presOf" srcId="{2396C558-3519-43D6-AF28-DA828589FFB8}" destId="{5DB5281F-0D69-4EF7-B5B5-767D420F801F}" srcOrd="0" destOrd="0" presId="urn:microsoft.com/office/officeart/2005/8/layout/hierarchy4"/>
    <dgm:cxn modelId="{39D5A92D-0F27-4DAE-BDE0-E992459D9DE1}" type="presParOf" srcId="{72BFC80A-6595-4EB0-A48D-0C416436DD1C}" destId="{B28A241F-FB5F-41D1-BC19-BFCF7109F44C}" srcOrd="0" destOrd="0" presId="urn:microsoft.com/office/officeart/2005/8/layout/hierarchy4"/>
    <dgm:cxn modelId="{D70AA4DF-D99E-422C-A58B-7254B0F7DCFA}" type="presParOf" srcId="{B28A241F-FB5F-41D1-BC19-BFCF7109F44C}" destId="{DE107AF1-526F-413C-8FB4-6E2CFCCF3C6C}" srcOrd="0" destOrd="0" presId="urn:microsoft.com/office/officeart/2005/8/layout/hierarchy4"/>
    <dgm:cxn modelId="{AC5A1555-6E88-4648-A984-4EB095296FD3}" type="presParOf" srcId="{B28A241F-FB5F-41D1-BC19-BFCF7109F44C}" destId="{FE7E3EFC-4D92-41F3-BBD5-B6BFBC895FF7}" srcOrd="1" destOrd="0" presId="urn:microsoft.com/office/officeart/2005/8/layout/hierarchy4"/>
    <dgm:cxn modelId="{FD227244-965A-478F-8159-4523E610FC46}" type="presParOf" srcId="{B28A241F-FB5F-41D1-BC19-BFCF7109F44C}" destId="{96DF1E27-6D00-43B4-8D97-6B03134BD5EA}" srcOrd="2" destOrd="0" presId="urn:microsoft.com/office/officeart/2005/8/layout/hierarchy4"/>
    <dgm:cxn modelId="{6F62CC5E-CDCC-43C5-987A-186623F9C675}" type="presParOf" srcId="{96DF1E27-6D00-43B4-8D97-6B03134BD5EA}" destId="{CC1EFF00-BD30-497B-AC3B-1B29524BAD5F}" srcOrd="0" destOrd="0" presId="urn:microsoft.com/office/officeart/2005/8/layout/hierarchy4"/>
    <dgm:cxn modelId="{B15723B6-CC63-4E5E-9C34-1616C6850CC0}" type="presParOf" srcId="{CC1EFF00-BD30-497B-AC3B-1B29524BAD5F}" destId="{5DB5281F-0D69-4EF7-B5B5-767D420F801F}" srcOrd="0" destOrd="0" presId="urn:microsoft.com/office/officeart/2005/8/layout/hierarchy4"/>
    <dgm:cxn modelId="{846CD97D-D864-4B99-A619-C5F62795B653}" type="presParOf" srcId="{CC1EFF00-BD30-497B-AC3B-1B29524BAD5F}" destId="{C696C592-BB48-4E9A-A55B-A07469E9D889}" srcOrd="1" destOrd="0" presId="urn:microsoft.com/office/officeart/2005/8/layout/hierarchy4"/>
    <dgm:cxn modelId="{1B707135-B55C-45BC-AC79-6816119EC395}" type="presParOf" srcId="{96DF1E27-6D00-43B4-8D97-6B03134BD5EA}" destId="{48BBAAB7-378D-4234-BB62-85CF773EA667}" srcOrd="1" destOrd="0" presId="urn:microsoft.com/office/officeart/2005/8/layout/hierarchy4"/>
    <dgm:cxn modelId="{47B69A92-BF91-4F7B-8ABB-D00A580481CF}" type="presParOf" srcId="{96DF1E27-6D00-43B4-8D97-6B03134BD5EA}" destId="{37ED578C-8C7E-4E37-B63A-67FB80B01DB3}" srcOrd="2" destOrd="0" presId="urn:microsoft.com/office/officeart/2005/8/layout/hierarchy4"/>
    <dgm:cxn modelId="{991E1EC7-BE63-4840-B491-A82C6038AADD}" type="presParOf" srcId="{37ED578C-8C7E-4E37-B63A-67FB80B01DB3}" destId="{B2CE24B3-1603-4523-B664-2431E29BB11B}" srcOrd="0" destOrd="0" presId="urn:microsoft.com/office/officeart/2005/8/layout/hierarchy4"/>
    <dgm:cxn modelId="{AA03FC40-2AD5-48DB-BE20-E952BC33232F}" type="presParOf" srcId="{37ED578C-8C7E-4E37-B63A-67FB80B01DB3}" destId="{F4C3C4E0-D099-45FC-9A49-D9FEA69B518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A9060-4B83-40C2-85D7-06B06AC60383}">
      <dsp:nvSpPr>
        <dsp:cNvPr id="0" name=""/>
        <dsp:cNvSpPr/>
      </dsp:nvSpPr>
      <dsp:spPr>
        <a:xfrm>
          <a:off x="1326" y="502"/>
          <a:ext cx="8206258" cy="305696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/>
            <a:t>Енциклопедичні</a:t>
          </a:r>
          <a:r>
            <a:rPr lang="ru-RU" sz="6500" kern="1200" dirty="0" smtClean="0"/>
            <a:t> словники</a:t>
          </a:r>
          <a:endParaRPr lang="ru-RU" sz="6500" kern="1200" dirty="0"/>
        </a:p>
      </dsp:txBody>
      <dsp:txXfrm>
        <a:off x="1326" y="502"/>
        <a:ext cx="8206258" cy="3056964"/>
      </dsp:txXfrm>
    </dsp:sp>
    <dsp:sp modelId="{164F5C6D-5740-4649-AF67-C5992098E291}">
      <dsp:nvSpPr>
        <dsp:cNvPr id="0" name=""/>
        <dsp:cNvSpPr/>
      </dsp:nvSpPr>
      <dsp:spPr>
        <a:xfrm>
          <a:off x="1326" y="3279236"/>
          <a:ext cx="1929976" cy="305696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пояснюють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явища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поняття</a:t>
          </a:r>
          <a:endParaRPr lang="ru-RU" sz="2000" kern="1200" dirty="0"/>
        </a:p>
      </dsp:txBody>
      <dsp:txXfrm>
        <a:off x="1326" y="3279236"/>
        <a:ext cx="1929976" cy="3056964"/>
      </dsp:txXfrm>
    </dsp:sp>
    <dsp:sp modelId="{FA87524A-A483-4AAB-A2B2-847A933347D5}">
      <dsp:nvSpPr>
        <dsp:cNvPr id="0" name=""/>
        <dsp:cNvSpPr/>
      </dsp:nvSpPr>
      <dsp:spPr>
        <a:xfrm>
          <a:off x="2093420" y="3279236"/>
          <a:ext cx="1929976" cy="305696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дають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бібліографічні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довідки</a:t>
          </a:r>
          <a:r>
            <a:rPr lang="ru-RU" sz="2000" kern="1200" dirty="0" smtClean="0"/>
            <a:t> про </a:t>
          </a:r>
          <a:r>
            <a:rPr lang="ru-RU" sz="2000" kern="1200" dirty="0" err="1" smtClean="0"/>
            <a:t>знаменитих</a:t>
          </a:r>
          <a:r>
            <a:rPr lang="ru-RU" sz="2000" kern="1200" dirty="0" smtClean="0"/>
            <a:t> людей, </a:t>
          </a:r>
          <a:r>
            <a:rPr lang="ru-RU" sz="2000" kern="1200" dirty="0" err="1" smtClean="0"/>
            <a:t>відомості</a:t>
          </a:r>
          <a:r>
            <a:rPr lang="ru-RU" sz="2000" kern="1200" dirty="0" smtClean="0"/>
            <a:t> про </a:t>
          </a:r>
          <a:r>
            <a:rPr lang="ru-RU" sz="2000" kern="1200" dirty="0" err="1" smtClean="0"/>
            <a:t>країни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міста,про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видатні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події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093420" y="3279236"/>
        <a:ext cx="1929976" cy="3056964"/>
      </dsp:txXfrm>
    </dsp:sp>
    <dsp:sp modelId="{158F9EA9-FCC6-4FF1-81E8-B940A4B6E5C5}">
      <dsp:nvSpPr>
        <dsp:cNvPr id="0" name=""/>
        <dsp:cNvSpPr/>
      </dsp:nvSpPr>
      <dsp:spPr>
        <a:xfrm>
          <a:off x="4185514" y="3279236"/>
          <a:ext cx="1929976" cy="305696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містять довідковий матеріал з усіх галузей знань</a:t>
          </a:r>
          <a:endParaRPr lang="ru-RU" sz="2000" kern="1200"/>
        </a:p>
      </dsp:txBody>
      <dsp:txXfrm>
        <a:off x="4185514" y="3279236"/>
        <a:ext cx="1929976" cy="3056964"/>
      </dsp:txXfrm>
    </dsp:sp>
    <dsp:sp modelId="{7363CEA1-EDAD-4BF0-8B64-6D43A5E2143D}">
      <dsp:nvSpPr>
        <dsp:cNvPr id="0" name=""/>
        <dsp:cNvSpPr/>
      </dsp:nvSpPr>
      <dsp:spPr>
        <a:xfrm>
          <a:off x="6277609" y="3279236"/>
          <a:ext cx="1929976" cy="305696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уміщують також ілюстрації (фотографії, малюнки), картографічні матеріали, статистичні, хронологічні таблиці</a:t>
          </a:r>
          <a:endParaRPr lang="ru-RU" sz="2000" kern="1200"/>
        </a:p>
      </dsp:txBody>
      <dsp:txXfrm>
        <a:off x="6277609" y="3279236"/>
        <a:ext cx="1929976" cy="30569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65208-D507-4E8C-9A43-BA5DB83B5865}">
      <dsp:nvSpPr>
        <dsp:cNvPr id="0" name=""/>
        <dsp:cNvSpPr/>
      </dsp:nvSpPr>
      <dsp:spPr>
        <a:xfrm>
          <a:off x="0" y="188639"/>
          <a:ext cx="8634749" cy="3144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Енциклопедичні словники</a:t>
          </a:r>
          <a:endParaRPr lang="ru-RU" sz="6500" kern="1200" dirty="0"/>
        </a:p>
      </dsp:txBody>
      <dsp:txXfrm>
        <a:off x="0" y="188639"/>
        <a:ext cx="8634749" cy="3144782"/>
      </dsp:txXfrm>
    </dsp:sp>
    <dsp:sp modelId="{9C3992AD-FE00-439A-B606-E25C2C0DA0A4}">
      <dsp:nvSpPr>
        <dsp:cNvPr id="0" name=""/>
        <dsp:cNvSpPr/>
      </dsp:nvSpPr>
      <dsp:spPr>
        <a:xfrm>
          <a:off x="3105" y="3379274"/>
          <a:ext cx="2725615" cy="3144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включають</a:t>
          </a:r>
          <a:r>
            <a:rPr lang="ru-RU" sz="2500" kern="1200" dirty="0" smtClean="0"/>
            <a:t> до </a:t>
          </a:r>
          <a:r>
            <a:rPr lang="ru-RU" sz="2500" kern="1200" dirty="0" err="1" smtClean="0"/>
            <a:t>реєстру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здебільшого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тільки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іменники</a:t>
          </a:r>
          <a:r>
            <a:rPr lang="ru-RU" sz="2500" kern="1200" dirty="0" smtClean="0"/>
            <a:t> та </a:t>
          </a:r>
          <a:r>
            <a:rPr lang="ru-RU" sz="2500" kern="1200" dirty="0" err="1" smtClean="0"/>
            <a:t>іменникові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словосполучення</a:t>
          </a:r>
          <a:endParaRPr lang="ru-RU" sz="2500" kern="1200" dirty="0"/>
        </a:p>
      </dsp:txBody>
      <dsp:txXfrm>
        <a:off x="3105" y="3379274"/>
        <a:ext cx="2725615" cy="3144782"/>
      </dsp:txXfrm>
    </dsp:sp>
    <dsp:sp modelId="{69B778CF-656F-4B86-BF58-87115A516662}">
      <dsp:nvSpPr>
        <dsp:cNvPr id="0" name=""/>
        <dsp:cNvSpPr/>
      </dsp:nvSpPr>
      <dsp:spPr>
        <a:xfrm>
          <a:off x="2957672" y="3379274"/>
          <a:ext cx="2725615" cy="3144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 </a:t>
          </a:r>
          <a:r>
            <a:rPr lang="ru-RU" sz="2500" kern="1200" dirty="0" err="1" smtClean="0"/>
            <a:t>дають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власне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мовних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ознак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реєстрових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слів</a:t>
          </a:r>
          <a:endParaRPr lang="ru-RU" sz="2500" kern="1200" dirty="0"/>
        </a:p>
      </dsp:txBody>
      <dsp:txXfrm>
        <a:off x="2957672" y="3379274"/>
        <a:ext cx="2725615" cy="3144782"/>
      </dsp:txXfrm>
    </dsp:sp>
    <dsp:sp modelId="{C86FD2BD-3AF6-4AC2-829C-FF278EA89574}">
      <dsp:nvSpPr>
        <dsp:cNvPr id="0" name=""/>
        <dsp:cNvSpPr/>
      </dsp:nvSpPr>
      <dsp:spPr>
        <a:xfrm>
          <a:off x="5912239" y="3379274"/>
          <a:ext cx="2725615" cy="3144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широко </a:t>
          </a:r>
          <a:r>
            <a:rPr lang="ru-RU" sz="2500" kern="1200" dirty="0" err="1" smtClean="0"/>
            <a:t>наводять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власні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назви</a:t>
          </a:r>
          <a:endParaRPr lang="ru-RU" sz="2500" kern="1200" dirty="0"/>
        </a:p>
      </dsp:txBody>
      <dsp:txXfrm>
        <a:off x="5912239" y="3379274"/>
        <a:ext cx="2725615" cy="31447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07AF1-526F-413C-8FB4-6E2CFCCF3C6C}">
      <dsp:nvSpPr>
        <dsp:cNvPr id="0" name=""/>
        <dsp:cNvSpPr/>
      </dsp:nvSpPr>
      <dsp:spPr>
        <a:xfrm>
          <a:off x="3083" y="965"/>
          <a:ext cx="8346761" cy="2946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Енциклопедичні словники</a:t>
          </a:r>
          <a:endParaRPr lang="ru-RU" sz="6500" kern="1200" dirty="0"/>
        </a:p>
      </dsp:txBody>
      <dsp:txXfrm>
        <a:off x="3083" y="965"/>
        <a:ext cx="8346761" cy="2946772"/>
      </dsp:txXfrm>
    </dsp:sp>
    <dsp:sp modelId="{5DB5281F-0D69-4EF7-B5B5-767D420F801F}">
      <dsp:nvSpPr>
        <dsp:cNvPr id="0" name=""/>
        <dsp:cNvSpPr/>
      </dsp:nvSpPr>
      <dsp:spPr>
        <a:xfrm>
          <a:off x="3083" y="3172941"/>
          <a:ext cx="4005163" cy="2946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Загальні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розраховані</a:t>
          </a:r>
          <a:r>
            <a:rPr lang="ru-RU" sz="2900" kern="1200" dirty="0" smtClean="0"/>
            <a:t> на </a:t>
          </a:r>
          <a:r>
            <a:rPr lang="ru-RU" sz="2900" kern="1200" dirty="0" err="1" smtClean="0"/>
            <a:t>подання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найширшої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інформації</a:t>
          </a:r>
          <a:r>
            <a:rPr lang="ru-RU" sz="2900" kern="1200" dirty="0" smtClean="0"/>
            <a:t>)</a:t>
          </a:r>
          <a:endParaRPr lang="ru-RU" sz="2900" kern="1200" dirty="0"/>
        </a:p>
      </dsp:txBody>
      <dsp:txXfrm>
        <a:off x="3083" y="3172941"/>
        <a:ext cx="4005163" cy="2946772"/>
      </dsp:txXfrm>
    </dsp:sp>
    <dsp:sp modelId="{B2CE24B3-1603-4523-B664-2431E29BB11B}">
      <dsp:nvSpPr>
        <dsp:cNvPr id="0" name=""/>
        <dsp:cNvSpPr/>
      </dsp:nvSpPr>
      <dsp:spPr>
        <a:xfrm>
          <a:off x="4344680" y="3172941"/>
          <a:ext cx="4005163" cy="2946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спеціальні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галузеві</a:t>
          </a:r>
          <a:r>
            <a:rPr lang="ru-RU" sz="2900" kern="1200" dirty="0" smtClean="0"/>
            <a:t>) </a:t>
          </a:r>
          <a:r>
            <a:rPr lang="ru-RU" sz="2900" kern="1200" dirty="0" err="1" smtClean="0"/>
            <a:t>енциклопедії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медична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сільськогосподарська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педагогіка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кібернетики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тощо</a:t>
          </a:r>
          <a:endParaRPr lang="ru-RU" sz="2900" kern="1200" dirty="0"/>
        </a:p>
      </dsp:txBody>
      <dsp:txXfrm>
        <a:off x="4344680" y="3172941"/>
        <a:ext cx="4005163" cy="2946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9F43-E918-416A-99CD-32866A29C9B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5437D-86B4-4E78-A349-8057E560529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9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448-0A3F-4783-BDBA-6500A2A0A817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818-A4E6-48DC-8D3B-B063F82268FE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985F-B13E-4DDC-A23A-2B901F57D2F6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F83E-DC81-442E-AEAD-E19B6651C03C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E89-3F50-45A3-97CC-F0256DE6A741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73C-276A-46E3-9DEE-83C80006533B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62C8-90C7-4058-9159-80B8CD719532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E19D-8EEA-4494-8424-1310B6D2CB25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9390-7431-4107-81B4-3CFDCF0398BD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50CA-2A54-43F3-88ED-B593085FD9A6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12AC-5682-4A2E-AC7A-C8837A2FE630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02D2-25BC-47D4-94EC-DC7CDCF02BAA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-108520" y="332656"/>
            <a:ext cx="9361040" cy="1584176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76470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Енциклопедичні словники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5220072" y="5517232"/>
            <a:ext cx="3923928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52120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Киселюк</a:t>
            </a:r>
            <a:r>
              <a:rPr lang="ru-RU" dirty="0" smtClean="0"/>
              <a:t> </a:t>
            </a:r>
            <a:r>
              <a:rPr lang="ru-RU" dirty="0" err="1" smtClean="0"/>
              <a:t>Дарія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9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260648"/>
          <a:ext cx="820891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Перша українська енциклопедія</a:t>
            </a:r>
            <a:endParaRPr lang="ru-RU" dirty="0"/>
          </a:p>
        </p:txBody>
      </p:sp>
      <p:pic>
        <p:nvPicPr>
          <p:cNvPr id="5" name="Місце для вмісту 4" descr="ukr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768752" cy="529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64096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Енциклопедія Українознавства – визначне досягнення української наукової думки</a:t>
            </a:r>
            <a:endParaRPr lang="ru-RU" sz="3200" dirty="0"/>
          </a:p>
        </p:txBody>
      </p:sp>
      <p:pic>
        <p:nvPicPr>
          <p:cNvPr id="5" name="Місце для вмісту 4" descr="49282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744416" cy="32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 descr="eui00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628800"/>
            <a:ext cx="274320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Місце для вмісту 4" descr="1155738187_9150382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404664"/>
            <a:ext cx="1584176" cy="222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 descr="Book_Geo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32656"/>
            <a:ext cx="160575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76672"/>
            <a:ext cx="1584176" cy="213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Літературознавчий_словник_довідни_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717032"/>
            <a:ext cx="1981200" cy="28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Український_педагогічний_слов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76672"/>
            <a:ext cx="1490566" cy="212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Астрономічний_енциклопедичний_словник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573016"/>
            <a:ext cx="2088232" cy="305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0px-Zhinky_Ukrainy_2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3573016"/>
            <a:ext cx="2160240" cy="311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 descr="фв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544616" cy="6254326"/>
          </a:xfr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110</Words>
  <Application>Microsoft Office PowerPoint</Application>
  <PresentationFormat>Екран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Перша українська енциклопедія</vt:lpstr>
      <vt:lpstr>Слайд 4</vt:lpstr>
      <vt:lpstr>Енциклопедія Українознавства – визначне досягнення української наукової думки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Даша</cp:lastModifiedBy>
  <cp:revision>8</cp:revision>
  <dcterms:created xsi:type="dcterms:W3CDTF">2012-12-11T13:21:37Z</dcterms:created>
  <dcterms:modified xsi:type="dcterms:W3CDTF">2014-01-29T15:57:58Z</dcterms:modified>
</cp:coreProperties>
</file>