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3" r:id="rId3"/>
    <p:sldId id="271" r:id="rId4"/>
    <p:sldId id="272" r:id="rId5"/>
    <p:sldId id="270" r:id="rId6"/>
    <p:sldId id="269" r:id="rId7"/>
    <p:sldId id="268" r:id="rId8"/>
    <p:sldId id="267" r:id="rId9"/>
    <p:sldId id="266" r:id="rId10"/>
    <p:sldId id="257" r:id="rId11"/>
    <p:sldId id="265" r:id="rId12"/>
    <p:sldId id="264" r:id="rId13"/>
    <p:sldId id="263" r:id="rId14"/>
    <p:sldId id="262" r:id="rId15"/>
    <p:sldId id="261" r:id="rId16"/>
    <p:sldId id="260" r:id="rId17"/>
    <p:sldId id="278" r:id="rId18"/>
    <p:sldId id="277" r:id="rId19"/>
    <p:sldId id="276" r:id="rId20"/>
    <p:sldId id="275" r:id="rId21"/>
    <p:sldId id="274" r:id="rId22"/>
    <p:sldId id="259" r:id="rId23"/>
    <p:sldId id="284" r:id="rId24"/>
    <p:sldId id="258" r:id="rId25"/>
    <p:sldId id="285" r:id="rId26"/>
    <p:sldId id="287" r:id="rId27"/>
    <p:sldId id="288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10" autoAdjust="0"/>
    <p:restoredTop sz="94660"/>
  </p:normalViewPr>
  <p:slideViewPr>
    <p:cSldViewPr>
      <p:cViewPr varScale="1">
        <p:scale>
          <a:sx n="103" d="100"/>
          <a:sy n="103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28F69A-D033-4BE6-A487-0D238255DF1D}" type="datetimeFigureOut">
              <a:rPr lang="ru-RU" smtClean="0"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C7532D-9FEF-4FF1-AAC2-BE8CCC671B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uk.wikipedia.org/wiki/%D0%A4%D0%B0%D0%B9%D0%BB:Kuchma_and_Pinchuk,_12_September_2014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Кучма Леонід Данилович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00786" y="5105400"/>
            <a:ext cx="3043214" cy="1752600"/>
          </a:xfrm>
        </p:spPr>
        <p:txBody>
          <a:bodyPr/>
          <a:lstStyle/>
          <a:p>
            <a:r>
              <a:rPr lang="uk-UA" dirty="0" smtClean="0"/>
              <a:t>Робота</a:t>
            </a:r>
          </a:p>
          <a:p>
            <a:r>
              <a:rPr lang="uk-UA" dirty="0" smtClean="0"/>
              <a:t>Учениці 11 класу</a:t>
            </a:r>
          </a:p>
          <a:p>
            <a:r>
              <a:rPr lang="uk-UA" dirty="0" err="1" smtClean="0"/>
              <a:t>Саєнко</a:t>
            </a:r>
            <a:r>
              <a:rPr lang="uk-UA" dirty="0" smtClean="0"/>
              <a:t> Ольги</a:t>
            </a:r>
            <a:endParaRPr lang="ru-RU" dirty="0"/>
          </a:p>
        </p:txBody>
      </p:sp>
      <p:pic>
        <p:nvPicPr>
          <p:cNvPr id="151554" name="Picture 2" descr="тематичні методи соціологічних досліджень на тему: Привабливість проживання молоді 1824 рр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14620"/>
            <a:ext cx="3571900" cy="3401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14 листопада 1999 </a:t>
            </a:r>
            <a:r>
              <a:rPr lang="ru-RU" dirty="0" err="1" smtClean="0"/>
              <a:t>вдруге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на посаду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. У 1-му </a:t>
            </a:r>
            <a:r>
              <a:rPr lang="ru-RU" dirty="0" err="1" smtClean="0"/>
              <a:t>турі</a:t>
            </a:r>
            <a:r>
              <a:rPr lang="ru-RU" dirty="0" smtClean="0"/>
              <a:t> 9 598 672 </a:t>
            </a:r>
            <a:r>
              <a:rPr lang="ru-RU" dirty="0" err="1" smtClean="0"/>
              <a:t>голосів</a:t>
            </a:r>
            <a:r>
              <a:rPr lang="ru-RU" dirty="0" smtClean="0"/>
              <a:t> (36.49%), перше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13 </a:t>
            </a:r>
            <a:r>
              <a:rPr lang="ru-RU" dirty="0" err="1" smtClean="0"/>
              <a:t>претендентів</a:t>
            </a:r>
            <a:r>
              <a:rPr lang="ru-RU" dirty="0" smtClean="0"/>
              <a:t>. У 2-му </a:t>
            </a:r>
            <a:r>
              <a:rPr lang="ru-RU" dirty="0" err="1" smtClean="0"/>
              <a:t>турі</a:t>
            </a:r>
            <a:r>
              <a:rPr lang="ru-RU" dirty="0" smtClean="0"/>
              <a:t> 15 870 722 </a:t>
            </a:r>
            <a:r>
              <a:rPr lang="ru-RU" dirty="0" err="1" smtClean="0"/>
              <a:t>голосів</a:t>
            </a:r>
            <a:r>
              <a:rPr lang="ru-RU" dirty="0" smtClean="0"/>
              <a:t> (56.25%).</a:t>
            </a:r>
            <a:endParaRPr lang="ru-RU" dirty="0"/>
          </a:p>
        </p:txBody>
      </p:sp>
      <p:pic>
        <p:nvPicPr>
          <p:cNvPr id="149506" name="Picture 2" descr="http://upload.wikimedia.org/wikipedia/commons/thumb/1/1a/%D0%92%D0%B8%D0%B1%D0%BE%D1%80%D0%B8_1999-uk.png/250px-%D0%92%D0%B8%D0%B1%D0%BE%D1%80%D0%B8_1999-u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643314"/>
            <a:ext cx="4500594" cy="2776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 descr="OneBase.com.ua - Новости Украины - Кто заказал куЧму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3660" y="3357562"/>
            <a:ext cx="4340340" cy="28575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Касетний</a:t>
            </a:r>
            <a:r>
              <a:rPr lang="ru-RU" dirty="0" smtClean="0"/>
              <a:t> скандал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5094938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Восени</a:t>
            </a:r>
            <a:r>
              <a:rPr lang="ru-RU" dirty="0" smtClean="0"/>
              <a:t> 2000 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звинувачений</a:t>
            </a:r>
            <a:r>
              <a:rPr lang="ru-RU" dirty="0" smtClean="0"/>
              <a:t> у </a:t>
            </a:r>
            <a:r>
              <a:rPr lang="ru-RU" dirty="0" err="1" smtClean="0"/>
              <a:t>зникненні</a:t>
            </a:r>
            <a:r>
              <a:rPr lang="ru-RU" dirty="0" smtClean="0"/>
              <a:t> </a:t>
            </a:r>
            <a:r>
              <a:rPr lang="ru-RU" dirty="0" err="1" smtClean="0"/>
              <a:t>опозиційного</a:t>
            </a:r>
            <a:r>
              <a:rPr lang="ru-RU" dirty="0" smtClean="0"/>
              <a:t> </a:t>
            </a:r>
            <a:r>
              <a:rPr lang="ru-RU" dirty="0" err="1" smtClean="0"/>
              <a:t>журналіста</a:t>
            </a:r>
            <a:r>
              <a:rPr lang="ru-RU" dirty="0" smtClean="0"/>
              <a:t> — </a:t>
            </a:r>
            <a:r>
              <a:rPr lang="ru-RU" dirty="0" err="1" smtClean="0"/>
              <a:t>Георгія</a:t>
            </a:r>
            <a:r>
              <a:rPr lang="ru-RU" dirty="0" smtClean="0"/>
              <a:t> </a:t>
            </a:r>
            <a:r>
              <a:rPr lang="ru-RU" dirty="0" err="1" smtClean="0"/>
              <a:t>Гонгадзе</a:t>
            </a:r>
            <a:r>
              <a:rPr lang="ru-RU" dirty="0" smtClean="0"/>
              <a:t> (так званий «</a:t>
            </a:r>
            <a:r>
              <a:rPr lang="ru-RU" dirty="0" err="1" smtClean="0"/>
              <a:t>касетний</a:t>
            </a:r>
            <a:r>
              <a:rPr lang="ru-RU" dirty="0" smtClean="0"/>
              <a:t> скандал»). </a:t>
            </a:r>
            <a:r>
              <a:rPr lang="ru-RU" dirty="0" err="1" smtClean="0"/>
              <a:t>Олександр</a:t>
            </a:r>
            <a:r>
              <a:rPr lang="ru-RU" dirty="0" smtClean="0"/>
              <a:t> Мороз</a:t>
            </a:r>
            <a:r>
              <a:rPr lang="ru-RU" dirty="0" smtClean="0"/>
              <a:t> </a:t>
            </a:r>
            <a:r>
              <a:rPr lang="ru-RU" dirty="0" err="1" smtClean="0"/>
              <a:t>оприлюднив</a:t>
            </a:r>
            <a:r>
              <a:rPr lang="ru-RU" dirty="0" smtClean="0"/>
              <a:t> </a:t>
            </a:r>
            <a:r>
              <a:rPr lang="ru-RU" dirty="0" err="1" smtClean="0"/>
              <a:t>аудіозапис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нібито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записані</a:t>
            </a:r>
            <a:r>
              <a:rPr lang="ru-RU" dirty="0" smtClean="0"/>
              <a:t> </a:t>
            </a:r>
            <a:r>
              <a:rPr lang="ru-RU" dirty="0" err="1" smtClean="0"/>
              <a:t>розмови</a:t>
            </a:r>
            <a:r>
              <a:rPr lang="ru-RU" dirty="0" smtClean="0"/>
              <a:t> президента, </a:t>
            </a:r>
            <a:r>
              <a:rPr lang="ru-RU" dirty="0" err="1" smtClean="0"/>
              <a:t>глави</a:t>
            </a:r>
            <a:r>
              <a:rPr lang="ru-RU" dirty="0" smtClean="0"/>
              <a:t> </a:t>
            </a:r>
            <a:r>
              <a:rPr lang="ru-RU" dirty="0" err="1" smtClean="0"/>
              <a:t>адміністрації</a:t>
            </a:r>
            <a:r>
              <a:rPr lang="ru-RU" dirty="0" smtClean="0"/>
              <a:t> президента </a:t>
            </a:r>
            <a:r>
              <a:rPr lang="ru-RU" dirty="0" err="1" smtClean="0"/>
              <a:t>Володимира</a:t>
            </a:r>
            <a:r>
              <a:rPr lang="ru-RU" dirty="0" smtClean="0"/>
              <a:t> </a:t>
            </a:r>
            <a:r>
              <a:rPr lang="ru-RU" dirty="0" smtClean="0"/>
              <a:t>Литвина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міністра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 </a:t>
            </a:r>
            <a:r>
              <a:rPr lang="ru-RU" dirty="0" err="1" smtClean="0"/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Юрія</a:t>
            </a:r>
            <a:r>
              <a:rPr lang="ru-RU" dirty="0" smtClean="0"/>
              <a:t> </a:t>
            </a:r>
            <a:r>
              <a:rPr lang="ru-RU" dirty="0" err="1" smtClean="0"/>
              <a:t>Кравченка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стосувалися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Гонгадзе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послужило початком </a:t>
            </a:r>
            <a:r>
              <a:rPr lang="ru-RU" dirty="0" err="1" smtClean="0"/>
              <a:t>акції</a:t>
            </a:r>
            <a:r>
              <a:rPr lang="ru-RU" dirty="0" smtClean="0"/>
              <a:t> «</a:t>
            </a:r>
            <a:r>
              <a:rPr lang="ru-RU" dirty="0" err="1" smtClean="0"/>
              <a:t>Україна</a:t>
            </a:r>
            <a:r>
              <a:rPr lang="ru-RU" dirty="0" smtClean="0"/>
              <a:t> без </a:t>
            </a:r>
            <a:r>
              <a:rPr lang="ru-RU" dirty="0" err="1" smtClean="0"/>
              <a:t>Кучми</a:t>
            </a:r>
            <a:r>
              <a:rPr lang="ru-RU" dirty="0" smtClean="0"/>
              <a:t>», </a:t>
            </a:r>
            <a:r>
              <a:rPr lang="ru-RU" dirty="0" err="1" smtClean="0"/>
              <a:t>організованою</a:t>
            </a:r>
            <a:r>
              <a:rPr lang="ru-RU" dirty="0" smtClean="0"/>
              <a:t> </a:t>
            </a:r>
            <a:r>
              <a:rPr lang="ru-RU" dirty="0" err="1" smtClean="0"/>
              <a:t>опозицією</a:t>
            </a:r>
            <a:r>
              <a:rPr lang="ru-RU" dirty="0" smtClean="0"/>
              <a:t>. </a:t>
            </a:r>
            <a:r>
              <a:rPr lang="ru-RU" dirty="0" err="1" smtClean="0"/>
              <a:t>Учасники</a:t>
            </a:r>
            <a:r>
              <a:rPr lang="ru-RU" dirty="0" smtClean="0"/>
              <a:t> протесту проводили </a:t>
            </a:r>
            <a:r>
              <a:rPr lang="ru-RU" dirty="0" err="1" smtClean="0"/>
              <a:t>багатолюдні</a:t>
            </a:r>
            <a:r>
              <a:rPr lang="ru-RU" dirty="0" smtClean="0"/>
              <a:t> </a:t>
            </a:r>
            <a:r>
              <a:rPr lang="ru-RU" dirty="0" err="1" smtClean="0"/>
              <a:t>вуличні</a:t>
            </a:r>
            <a:r>
              <a:rPr lang="ru-RU" dirty="0" smtClean="0"/>
              <a:t> </a:t>
            </a:r>
            <a:r>
              <a:rPr lang="ru-RU" dirty="0" err="1" smtClean="0"/>
              <a:t>демонстрації</a:t>
            </a:r>
            <a:r>
              <a:rPr lang="ru-RU" dirty="0" smtClean="0"/>
              <a:t> та створили </a:t>
            </a:r>
            <a:r>
              <a:rPr lang="ru-RU" dirty="0" err="1" smtClean="0"/>
              <a:t>наметові</a:t>
            </a:r>
            <a:r>
              <a:rPr lang="ru-RU" dirty="0" smtClean="0"/>
              <a:t> </a:t>
            </a:r>
            <a:r>
              <a:rPr lang="ru-RU" dirty="0" err="1" smtClean="0"/>
              <a:t>містечка</a:t>
            </a:r>
            <a:r>
              <a:rPr lang="ru-RU" dirty="0" smtClean="0"/>
              <a:t>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. У2001 </a:t>
            </a:r>
            <a:r>
              <a:rPr lang="ru-RU" dirty="0" err="1" smtClean="0"/>
              <a:t>Верховна</a:t>
            </a:r>
            <a:r>
              <a:rPr lang="ru-RU" dirty="0" smtClean="0"/>
              <a:t> Рада безрезультатно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намагалася</a:t>
            </a:r>
            <a:r>
              <a:rPr lang="ru-RU" dirty="0" smtClean="0"/>
              <a:t> </a:t>
            </a:r>
            <a:r>
              <a:rPr lang="ru-RU" dirty="0" err="1" smtClean="0"/>
              <a:t>винести</a:t>
            </a:r>
            <a:r>
              <a:rPr lang="ru-RU" dirty="0" smtClean="0"/>
              <a:t> </a:t>
            </a:r>
            <a:r>
              <a:rPr lang="ru-RU" dirty="0" err="1" smtClean="0"/>
              <a:t>недовіру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. 21 </a:t>
            </a:r>
            <a:r>
              <a:rPr lang="ru-RU" dirty="0" err="1" smtClean="0"/>
              <a:t>березня</a:t>
            </a:r>
            <a:r>
              <a:rPr lang="ru-RU" dirty="0" smtClean="0"/>
              <a:t> 2011 року в </a:t>
            </a:r>
            <a:r>
              <a:rPr lang="ru-RU" dirty="0" err="1" smtClean="0"/>
              <a:t>постанові</a:t>
            </a:r>
            <a:r>
              <a:rPr lang="ru-RU" dirty="0" smtClean="0"/>
              <a:t> одного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слідчих</a:t>
            </a:r>
            <a:r>
              <a:rPr lang="ru-RU" dirty="0" smtClean="0"/>
              <a:t> </a:t>
            </a:r>
            <a:r>
              <a:rPr lang="ru-RU" dirty="0" err="1" smtClean="0"/>
              <a:t>Генеральної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 </a:t>
            </a:r>
            <a:r>
              <a:rPr lang="ru-RU" dirty="0" err="1" smtClean="0"/>
              <a:t>фігурувало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</a:t>
            </a:r>
            <a:r>
              <a:rPr lang="ru-RU" dirty="0" smtClean="0"/>
              <a:t>"</a:t>
            </a:r>
            <a:r>
              <a:rPr lang="ru-RU" dirty="0" err="1" smtClean="0"/>
              <a:t>язано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потенційним</a:t>
            </a:r>
            <a:r>
              <a:rPr lang="ru-RU" dirty="0" smtClean="0"/>
              <a:t> </a:t>
            </a:r>
            <a:r>
              <a:rPr lang="ru-RU" dirty="0" err="1" smtClean="0"/>
              <a:t>визнанням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мало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службових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23 </a:t>
            </a:r>
            <a:r>
              <a:rPr lang="ru-RU" dirty="0" err="1" smtClean="0"/>
              <a:t>березня</a:t>
            </a:r>
            <a:r>
              <a:rPr lang="ru-RU" dirty="0" smtClean="0"/>
              <a:t> 2011 року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smtClean="0"/>
              <a:t>Кучма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</a:t>
            </a:r>
            <a:r>
              <a:rPr lang="ru-RU" dirty="0" err="1" smtClean="0"/>
              <a:t>прибув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Генеральної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Але</a:t>
            </a:r>
            <a:r>
              <a:rPr lang="ru-RU" dirty="0" smtClean="0"/>
              <a:t>, коли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організувати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там </a:t>
            </a:r>
            <a:r>
              <a:rPr lang="ru-RU" dirty="0" err="1" smtClean="0"/>
              <a:t>очну</a:t>
            </a:r>
            <a:r>
              <a:rPr lang="ru-RU" dirty="0" smtClean="0"/>
              <a:t> ставку </a:t>
            </a:r>
            <a:r>
              <a:rPr lang="ru-RU" dirty="0" err="1" smtClean="0"/>
              <a:t>його</a:t>
            </a:r>
            <a:r>
              <a:rPr lang="ru-RU" dirty="0" smtClean="0"/>
              <a:t> та </a:t>
            </a:r>
            <a:r>
              <a:rPr lang="ru-RU" dirty="0" err="1" smtClean="0"/>
              <a:t>Миколи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Мельниченка</a:t>
            </a:r>
            <a:r>
              <a:rPr lang="ru-RU" dirty="0" smtClean="0"/>
              <a:t>, покинув прокуратуру.</a:t>
            </a:r>
          </a:p>
          <a:p>
            <a:endParaRPr lang="ru-RU" dirty="0" smtClean="0"/>
          </a:p>
          <a:p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звинувачували</a:t>
            </a:r>
            <a:r>
              <a:rPr lang="ru-RU" dirty="0" smtClean="0"/>
              <a:t> в незаконному </a:t>
            </a:r>
            <a:r>
              <a:rPr lang="ru-RU" dirty="0" err="1" smtClean="0"/>
              <a:t>продажі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зброї</a:t>
            </a:r>
            <a:r>
              <a:rPr lang="ru-RU" dirty="0" smtClean="0"/>
              <a:t>, в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побиття</a:t>
            </a:r>
            <a:r>
              <a:rPr lang="ru-RU" dirty="0" smtClean="0"/>
              <a:t> </a:t>
            </a:r>
            <a:r>
              <a:rPr lang="ru-RU" dirty="0" smtClean="0"/>
              <a:t>депутата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/>
              <a:t> </a:t>
            </a:r>
            <a:r>
              <a:rPr lang="ru-RU" dirty="0" err="1" smtClean="0"/>
              <a:t>Олександра</a:t>
            </a:r>
            <a:r>
              <a:rPr lang="ru-RU" dirty="0" smtClean="0"/>
              <a:t> </a:t>
            </a:r>
            <a:r>
              <a:rPr lang="ru-RU" dirty="0" err="1" smtClean="0"/>
              <a:t>Єльяшкевича</a:t>
            </a:r>
            <a:r>
              <a:rPr lang="ru-RU" dirty="0" smtClean="0"/>
              <a:t>.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smtClean="0"/>
              <a:t>Кучм</a:t>
            </a:r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, а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проведеним</a:t>
            </a:r>
            <a:r>
              <a:rPr lang="ru-RU" dirty="0" smtClean="0"/>
              <a:t> </a:t>
            </a:r>
            <a:r>
              <a:rPr lang="ru-RU" dirty="0" err="1" smtClean="0"/>
              <a:t>опитуванням</a:t>
            </a:r>
            <a:r>
              <a:rPr lang="ru-RU" dirty="0" smtClean="0"/>
              <a:t> (без </a:t>
            </a:r>
            <a:r>
              <a:rPr lang="ru-RU" dirty="0" err="1" smtClean="0"/>
              <a:t>джерел</a:t>
            </a:r>
            <a:r>
              <a:rPr lang="ru-RU" dirty="0" smtClean="0"/>
              <a:t>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не </a:t>
            </a:r>
            <a:r>
              <a:rPr lang="ru-RU" dirty="0" err="1" smtClean="0"/>
              <a:t>довіряли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60%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довіряли</a:t>
            </a:r>
            <a:r>
              <a:rPr lang="ru-RU" dirty="0" smtClean="0"/>
              <a:t> 10-20% </a:t>
            </a:r>
            <a:r>
              <a:rPr lang="ru-RU" dirty="0" err="1" smtClean="0"/>
              <a:t>опитуваних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Вибори</a:t>
            </a:r>
            <a:r>
              <a:rPr lang="ru-RU" dirty="0" smtClean="0"/>
              <a:t> до ВРУ 2002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043626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парламентських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 2002 р. Кучма </a:t>
            </a:r>
            <a:r>
              <a:rPr lang="ru-RU" dirty="0" err="1" smtClean="0"/>
              <a:t>підтримав</a:t>
            </a:r>
            <a:r>
              <a:rPr lang="ru-RU" dirty="0" smtClean="0"/>
              <a:t> блок «За </a:t>
            </a:r>
            <a:r>
              <a:rPr lang="ru-RU" dirty="0" err="1" smtClean="0"/>
              <a:t>єдину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r>
              <a:rPr lang="ru-RU" dirty="0" smtClean="0"/>
              <a:t>!»,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голова </a:t>
            </a:r>
            <a:r>
              <a:rPr lang="ru-RU" dirty="0" err="1" smtClean="0"/>
              <a:t>президентської</a:t>
            </a:r>
            <a:r>
              <a:rPr lang="ru-RU" dirty="0" smtClean="0"/>
              <a:t> </a:t>
            </a:r>
            <a:r>
              <a:rPr lang="ru-RU" dirty="0" err="1" smtClean="0"/>
              <a:t>адміністрації</a:t>
            </a:r>
            <a:r>
              <a:rPr lang="ru-RU" dirty="0" smtClean="0"/>
              <a:t> </a:t>
            </a:r>
            <a:r>
              <a:rPr lang="ru-RU" dirty="0" err="1" smtClean="0"/>
              <a:t>Володимир</a:t>
            </a:r>
            <a:r>
              <a:rPr lang="ru-RU" dirty="0" smtClean="0"/>
              <a:t> Литвин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прем'єр-міністр</a:t>
            </a:r>
            <a:r>
              <a:rPr lang="ru-RU" dirty="0" smtClean="0"/>
              <a:t> </a:t>
            </a:r>
            <a:r>
              <a:rPr lang="ru-RU" dirty="0" err="1" smtClean="0"/>
              <a:t>Анатолій</a:t>
            </a:r>
            <a:r>
              <a:rPr lang="ru-RU" dirty="0" smtClean="0"/>
              <a:t> </a:t>
            </a:r>
            <a:r>
              <a:rPr lang="ru-RU" dirty="0" err="1" smtClean="0"/>
              <a:t>Кінах</a:t>
            </a:r>
            <a:r>
              <a:rPr lang="ru-RU" dirty="0" smtClean="0"/>
              <a:t>. З результатом 11,8% </a:t>
            </a:r>
            <a:r>
              <a:rPr lang="ru-RU" dirty="0" err="1" smtClean="0"/>
              <a:t>пропрезидентський</a:t>
            </a:r>
            <a:r>
              <a:rPr lang="ru-RU" dirty="0" smtClean="0"/>
              <a:t> блок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зазнав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Кучмі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лояльну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у </a:t>
            </a:r>
            <a:r>
              <a:rPr lang="ru-RU" dirty="0" err="1" smtClean="0"/>
              <a:t>Верховній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 4-го </a:t>
            </a:r>
            <a:r>
              <a:rPr lang="ru-RU" dirty="0" err="1" smtClean="0"/>
              <a:t>скликання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мажоритарних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обраних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чином, на </a:t>
            </a:r>
            <a:r>
              <a:rPr lang="ru-RU" dirty="0" err="1" smtClean="0"/>
              <a:t>Донбасі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3122" name="Picture 2" descr="http://im1-tub-ua.yandex.net/i?id=9d40572744d71c4eb13a9589bed3d66c-3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785926"/>
            <a:ext cx="2486035" cy="3857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 descr="http://im2-tub-ua.yandex.net/i?id=2ce6e166dee5828248245bcb0ec3d13d-108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0" y="4929198"/>
            <a:ext cx="2381250" cy="1928802"/>
          </a:xfrm>
          <a:prstGeom prst="rect">
            <a:avLst/>
          </a:prstGeom>
          <a:noFill/>
        </p:spPr>
      </p:pic>
      <p:pic>
        <p:nvPicPr>
          <p:cNvPr id="134146" name="Picture 2" descr="Евросоюз сбросил НАТО на плечи США: Голос Росси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42852"/>
            <a:ext cx="2500298" cy="25527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НАТО та ЄС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258072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 початку 2002 року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об'явила</a:t>
            </a:r>
            <a:r>
              <a:rPr lang="ru-RU" dirty="0" smtClean="0"/>
              <a:t> про </a:t>
            </a:r>
            <a:r>
              <a:rPr lang="ru-RU" dirty="0" err="1" smtClean="0"/>
              <a:t>наміри</a:t>
            </a:r>
            <a:r>
              <a:rPr lang="ru-RU" dirty="0" smtClean="0"/>
              <a:t> </a:t>
            </a:r>
            <a:r>
              <a:rPr lang="ru-RU" dirty="0" err="1" smtClean="0"/>
              <a:t>добитися</a:t>
            </a:r>
            <a:r>
              <a:rPr lang="ru-RU" dirty="0" smtClean="0"/>
              <a:t> </a:t>
            </a:r>
            <a:r>
              <a:rPr lang="ru-RU" dirty="0" err="1" smtClean="0"/>
              <a:t>асоційованого</a:t>
            </a:r>
            <a:r>
              <a:rPr lang="ru-RU" dirty="0" smtClean="0"/>
              <a:t> членства в ЄС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9 </a:t>
            </a:r>
            <a:r>
              <a:rPr lang="ru-RU" dirty="0" err="1" smtClean="0"/>
              <a:t>липня</a:t>
            </a:r>
            <a:r>
              <a:rPr lang="ru-RU" dirty="0" smtClean="0"/>
              <a:t> 2002 року </a:t>
            </a:r>
            <a:r>
              <a:rPr lang="ru-RU" dirty="0" err="1" smtClean="0"/>
              <a:t>Леонід</a:t>
            </a:r>
            <a:r>
              <a:rPr lang="ru-RU" dirty="0" smtClean="0"/>
              <a:t> Кучма </a:t>
            </a:r>
            <a:r>
              <a:rPr lang="ru-RU" dirty="0" err="1" smtClean="0"/>
              <a:t>своїм</a:t>
            </a:r>
            <a:r>
              <a:rPr lang="ru-RU" dirty="0" smtClean="0"/>
              <a:t> указом </a:t>
            </a:r>
            <a:r>
              <a:rPr lang="ru-RU" dirty="0" err="1" smtClean="0"/>
              <a:t>ввів</a:t>
            </a:r>
            <a:r>
              <a:rPr lang="ru-RU" dirty="0" smtClean="0"/>
              <a:t> у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Ради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та оборони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23 </a:t>
            </a:r>
            <a:r>
              <a:rPr lang="ru-RU" dirty="0" err="1" smtClean="0"/>
              <a:t>травня</a:t>
            </a:r>
            <a:r>
              <a:rPr lang="ru-RU" dirty="0" smtClean="0"/>
              <a:t> про </a:t>
            </a:r>
            <a:r>
              <a:rPr lang="ru-RU" dirty="0" err="1" smtClean="0"/>
              <a:t>інтеграцію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до </a:t>
            </a:r>
            <a:r>
              <a:rPr lang="ru-RU" dirty="0" err="1" smtClean="0"/>
              <a:t>євроатлантичних</a:t>
            </a:r>
            <a:r>
              <a:rPr lang="ru-RU" dirty="0" smtClean="0"/>
              <a:t> </a:t>
            </a:r>
            <a:r>
              <a:rPr lang="ru-RU" dirty="0" smtClean="0"/>
              <a:t>структур.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квітні</a:t>
            </a:r>
            <a:r>
              <a:rPr lang="ru-RU" dirty="0" smtClean="0"/>
              <a:t> 2002 року Кучма створив </a:t>
            </a:r>
            <a:r>
              <a:rPr lang="ru-RU" dirty="0" err="1" smtClean="0"/>
              <a:t>Державну</a:t>
            </a:r>
            <a:r>
              <a:rPr lang="ru-RU" dirty="0" smtClean="0"/>
              <a:t> раду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європейської</a:t>
            </a:r>
            <a:r>
              <a:rPr lang="ru-RU" dirty="0" smtClean="0"/>
              <a:t> та </a:t>
            </a:r>
            <a:r>
              <a:rPr lang="ru-RU" dirty="0" err="1" smtClean="0"/>
              <a:t>євроантлантичної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для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по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політичний</a:t>
            </a:r>
            <a:r>
              <a:rPr lang="ru-RU" dirty="0" smtClean="0"/>
              <a:t>, </a:t>
            </a:r>
            <a:r>
              <a:rPr lang="ru-RU" dirty="0" err="1" smtClean="0"/>
              <a:t>економічний</a:t>
            </a:r>
            <a:r>
              <a:rPr lang="ru-RU" dirty="0" smtClean="0"/>
              <a:t> та </a:t>
            </a:r>
            <a:r>
              <a:rPr lang="ru-RU" dirty="0" err="1" smtClean="0"/>
              <a:t>правовий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. У лютому </a:t>
            </a:r>
            <a:r>
              <a:rPr lang="ru-RU" dirty="0" err="1" smtClean="0"/>
              <a:t>Україна</a:t>
            </a:r>
            <a:r>
              <a:rPr lang="ru-RU" dirty="0" smtClean="0"/>
              <a:t> заявила про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статус </a:t>
            </a:r>
            <a:r>
              <a:rPr lang="ru-RU" dirty="0" err="1" smtClean="0"/>
              <a:t>країни-сусіда</a:t>
            </a:r>
            <a:r>
              <a:rPr lang="ru-RU" dirty="0" smtClean="0"/>
              <a:t> ЄС,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переспективи</a:t>
            </a:r>
            <a:r>
              <a:rPr lang="ru-RU" dirty="0" smtClean="0"/>
              <a:t> </a:t>
            </a:r>
            <a:r>
              <a:rPr lang="ru-RU" dirty="0" err="1" smtClean="0"/>
              <a:t>асоційованого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повноправного</a:t>
            </a:r>
            <a:r>
              <a:rPr lang="ru-RU" dirty="0" smtClean="0"/>
              <a:t> членства.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24 </a:t>
            </a:r>
            <a:r>
              <a:rPr lang="ru-RU" dirty="0" err="1" smtClean="0"/>
              <a:t>березня</a:t>
            </a:r>
            <a:r>
              <a:rPr lang="ru-RU" dirty="0" smtClean="0"/>
              <a:t> 2003 року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НАТО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 </a:t>
            </a:r>
            <a:r>
              <a:rPr lang="ru-RU" dirty="0" err="1" smtClean="0"/>
              <a:t>Цільовий</a:t>
            </a:r>
            <a:r>
              <a:rPr lang="ru-RU" dirty="0" smtClean="0"/>
              <a:t> план </a:t>
            </a:r>
            <a:r>
              <a:rPr lang="ru-RU" dirty="0" err="1" smtClean="0"/>
              <a:t>Україна-НАТО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схвалено</a:t>
            </a:r>
            <a:r>
              <a:rPr lang="ru-RU" dirty="0" smtClean="0"/>
              <a:t> в </a:t>
            </a:r>
            <a:r>
              <a:rPr lang="ru-RU" dirty="0" err="1" smtClean="0"/>
              <a:t>листопаді</a:t>
            </a:r>
            <a:r>
              <a:rPr lang="ru-RU" dirty="0" smtClean="0"/>
              <a:t> 2002 року на </a:t>
            </a:r>
            <a:r>
              <a:rPr lang="ru-RU" dirty="0" err="1" smtClean="0"/>
              <a:t>Паризькому</a:t>
            </a:r>
            <a:r>
              <a:rPr lang="ru-RU" dirty="0" smtClean="0"/>
              <a:t> </a:t>
            </a:r>
            <a:r>
              <a:rPr lang="ru-RU" dirty="0" err="1" smtClean="0"/>
              <a:t>саміті</a:t>
            </a:r>
            <a:r>
              <a:rPr lang="ru-RU" dirty="0" smtClean="0"/>
              <a:t>. </a:t>
            </a:r>
            <a:r>
              <a:rPr lang="ru-RU" dirty="0" smtClean="0"/>
              <a:t>24 </a:t>
            </a:r>
            <a:r>
              <a:rPr lang="ru-RU" dirty="0" err="1" smtClean="0"/>
              <a:t>квітня</a:t>
            </a:r>
            <a:r>
              <a:rPr lang="ru-RU" dirty="0" smtClean="0"/>
              <a:t> Кучма обговорив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Південноатлантичний</a:t>
            </a:r>
            <a:r>
              <a:rPr lang="ru-RU" dirty="0" smtClean="0"/>
              <a:t> союз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комітета</a:t>
            </a:r>
            <a:r>
              <a:rPr lang="ru-RU" dirty="0" smtClean="0"/>
              <a:t> США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НАТО Б. </a:t>
            </a:r>
            <a:r>
              <a:rPr lang="ru-RU" dirty="0" smtClean="0"/>
              <a:t>Джексоном.</a:t>
            </a:r>
          </a:p>
          <a:p>
            <a:r>
              <a:rPr lang="ru-RU" dirty="0" smtClean="0"/>
              <a:t>19 </a:t>
            </a:r>
            <a:r>
              <a:rPr lang="ru-RU" dirty="0" err="1" smtClean="0"/>
              <a:t>травня</a:t>
            </a:r>
            <a:r>
              <a:rPr lang="ru-RU" dirty="0" smtClean="0"/>
              <a:t> 2003 року Кучма заявив,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довела </a:t>
            </a:r>
            <a:r>
              <a:rPr lang="ru-RU" dirty="0" err="1" smtClean="0"/>
              <a:t>обгрунтованість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заявки на членство в ЄС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розраховує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наступному</a:t>
            </a:r>
            <a:r>
              <a:rPr lang="ru-RU" dirty="0" smtClean="0"/>
              <a:t> </a:t>
            </a:r>
            <a:r>
              <a:rPr lang="ru-RU" dirty="0" err="1" smtClean="0"/>
              <a:t>саміті</a:t>
            </a:r>
            <a:r>
              <a:rPr lang="ru-RU" dirty="0" smtClean="0"/>
              <a:t> </a:t>
            </a:r>
            <a:r>
              <a:rPr lang="ru-RU" dirty="0" err="1" smtClean="0"/>
              <a:t>Україна-ЄС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асоціатіюваному</a:t>
            </a:r>
            <a:r>
              <a:rPr lang="ru-RU" dirty="0" smtClean="0"/>
              <a:t> </a:t>
            </a:r>
            <a:r>
              <a:rPr lang="ru-RU" dirty="0" err="1" smtClean="0"/>
              <a:t>членстві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переведено на </a:t>
            </a:r>
            <a:r>
              <a:rPr lang="ru-RU" dirty="0" err="1" smtClean="0"/>
              <a:t>практичну</a:t>
            </a:r>
            <a:r>
              <a:rPr lang="ru-RU" dirty="0" smtClean="0"/>
              <a:t> </a:t>
            </a:r>
            <a:r>
              <a:rPr lang="ru-RU" dirty="0" err="1" smtClean="0"/>
              <a:t>плоскість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книзі</a:t>
            </a:r>
            <a:r>
              <a:rPr lang="ru-RU" dirty="0" smtClean="0"/>
              <a:t> «</a:t>
            </a:r>
            <a:r>
              <a:rPr lang="ru-RU" dirty="0" err="1" smtClean="0"/>
              <a:t>Україна-не</a:t>
            </a:r>
            <a:r>
              <a:rPr lang="ru-RU" dirty="0" smtClean="0"/>
              <a:t> </a:t>
            </a:r>
            <a:r>
              <a:rPr lang="ru-RU" dirty="0" err="1" smtClean="0"/>
              <a:t>Росія</a:t>
            </a:r>
            <a:r>
              <a:rPr lang="ru-RU" dirty="0" smtClean="0"/>
              <a:t>» Кучма </a:t>
            </a:r>
            <a:r>
              <a:rPr lang="ru-RU" dirty="0" err="1" smtClean="0"/>
              <a:t>пише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«в </a:t>
            </a:r>
            <a:r>
              <a:rPr lang="ru-RU" dirty="0" err="1" smtClean="0"/>
              <a:t>Європу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»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Болгарія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Румунія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У 2004 </a:t>
            </a:r>
            <a:r>
              <a:rPr lang="ru-RU" dirty="0" err="1" smtClean="0"/>
              <a:t>році</a:t>
            </a:r>
            <a:r>
              <a:rPr lang="ru-RU" dirty="0" smtClean="0"/>
              <a:t> Кучма </a:t>
            </a:r>
            <a:r>
              <a:rPr lang="ru-RU" dirty="0" err="1" smtClean="0"/>
              <a:t>виключив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докторини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вступ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до НАТО та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Союзу як </a:t>
            </a:r>
            <a:r>
              <a:rPr lang="ru-RU" dirty="0" err="1" smtClean="0"/>
              <a:t>кінцеву</a:t>
            </a:r>
            <a:r>
              <a:rPr lang="ru-RU" dirty="0" smtClean="0"/>
              <a:t> мету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євроатлантичної</a:t>
            </a:r>
            <a:r>
              <a:rPr lang="ru-RU" dirty="0" smtClean="0"/>
              <a:t> та </a:t>
            </a:r>
            <a:r>
              <a:rPr lang="ru-RU" dirty="0" err="1" smtClean="0"/>
              <a:t>європейської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  <a:r>
              <a:rPr lang="ru-RU" dirty="0" smtClean="0"/>
              <a:t> 15 </a:t>
            </a:r>
            <a:r>
              <a:rPr lang="ru-RU" dirty="0" err="1" smtClean="0"/>
              <a:t>червня</a:t>
            </a:r>
            <a:r>
              <a:rPr lang="ru-RU" dirty="0" smtClean="0"/>
              <a:t> Кучма заявив,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нинішньому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не готова </a:t>
            </a:r>
            <a:r>
              <a:rPr lang="ru-RU" dirty="0" err="1" smtClean="0"/>
              <a:t>вступити</a:t>
            </a:r>
            <a:r>
              <a:rPr lang="ru-RU" dirty="0" smtClean="0"/>
              <a:t> до НАТО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самій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НАТО, як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Євросоюзу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президентської</a:t>
            </a:r>
            <a:r>
              <a:rPr lang="ru-RU" dirty="0" smtClean="0"/>
              <a:t> </a:t>
            </a:r>
            <a:r>
              <a:rPr lang="ru-RU" dirty="0" err="1" smtClean="0"/>
              <a:t>каденції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11 листопада 2004 року </a:t>
            </a:r>
            <a:r>
              <a:rPr lang="ru-RU" dirty="0" err="1" smtClean="0"/>
              <a:t>Леонід</a:t>
            </a:r>
            <a:r>
              <a:rPr lang="ru-RU" dirty="0" smtClean="0"/>
              <a:t> Кучма </a:t>
            </a:r>
            <a:r>
              <a:rPr lang="ru-RU" dirty="0" err="1" smtClean="0"/>
              <a:t>презентував</a:t>
            </a:r>
            <a:r>
              <a:rPr lang="ru-RU" dirty="0" smtClean="0"/>
              <a:t> </a:t>
            </a:r>
            <a:r>
              <a:rPr lang="ru-RU" dirty="0" err="1" smtClean="0"/>
              <a:t>Президентський</a:t>
            </a:r>
            <a:r>
              <a:rPr lang="ru-RU" dirty="0" smtClean="0"/>
              <a:t> фонд «</a:t>
            </a:r>
            <a:r>
              <a:rPr lang="ru-RU" dirty="0" err="1" smtClean="0"/>
              <a:t>Україна</a:t>
            </a:r>
            <a:r>
              <a:rPr lang="ru-RU" dirty="0" smtClean="0"/>
              <a:t>» та </a:t>
            </a:r>
            <a:r>
              <a:rPr lang="ru-RU" dirty="0" err="1" smtClean="0"/>
              <a:t>нову</a:t>
            </a:r>
            <a:r>
              <a:rPr lang="ru-RU" dirty="0" smtClean="0"/>
              <a:t> книгу «</a:t>
            </a:r>
            <a:r>
              <a:rPr lang="ru-RU" dirty="0" err="1" smtClean="0"/>
              <a:t>Своїм</a:t>
            </a:r>
            <a:r>
              <a:rPr lang="ru-RU" dirty="0" smtClean="0"/>
              <a:t> шляхом. </a:t>
            </a:r>
            <a:r>
              <a:rPr lang="ru-RU" dirty="0" err="1" smtClean="0"/>
              <a:t>Роздуми</a:t>
            </a:r>
            <a:r>
              <a:rPr lang="ru-RU" dirty="0" smtClean="0"/>
              <a:t> про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». Метою </a:t>
            </a:r>
            <a:r>
              <a:rPr lang="ru-RU" dirty="0" err="1" smtClean="0"/>
              <a:t>діяльності</a:t>
            </a:r>
            <a:r>
              <a:rPr lang="ru-RU" dirty="0" smtClean="0"/>
              <a:t> фонду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розбудові</a:t>
            </a:r>
            <a:r>
              <a:rPr lang="ru-RU" dirty="0" smtClean="0"/>
              <a:t> та </a:t>
            </a:r>
            <a:r>
              <a:rPr lang="ru-RU" dirty="0" err="1" smtClean="0"/>
              <a:t>консолідації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прав </a:t>
            </a:r>
            <a:r>
              <a:rPr lang="ru-RU" dirty="0" err="1" smtClean="0"/>
              <a:t>і</a:t>
            </a:r>
            <a:r>
              <a:rPr lang="ru-RU" dirty="0" smtClean="0"/>
              <a:t> свобод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Статутом,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благодійною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, </a:t>
            </a:r>
            <a:r>
              <a:rPr lang="ru-RU" dirty="0" err="1" smtClean="0"/>
              <a:t>створеною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та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благодійництво</a:t>
            </a:r>
            <a:r>
              <a:rPr lang="ru-RU" dirty="0" smtClean="0"/>
              <a:t> та </a:t>
            </a:r>
            <a:r>
              <a:rPr lang="ru-RU" dirty="0" err="1" smtClean="0"/>
              <a:t>благодійні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».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напрямками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Фонду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гуманітарна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обдарованої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науково-експертна</a:t>
            </a:r>
            <a:r>
              <a:rPr lang="ru-RU" dirty="0" smtClean="0"/>
              <a:t>, </a:t>
            </a:r>
            <a:r>
              <a:rPr lang="ru-RU" dirty="0" err="1" smtClean="0"/>
              <a:t>аналітична</a:t>
            </a:r>
            <a:r>
              <a:rPr lang="ru-RU" dirty="0" smtClean="0"/>
              <a:t> робота та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співпраця</a:t>
            </a:r>
            <a:r>
              <a:rPr lang="ru-RU" dirty="0" smtClean="0"/>
              <a:t> (</a:t>
            </a:r>
            <a:r>
              <a:rPr lang="ru-RU" dirty="0" err="1" smtClean="0"/>
              <a:t>підвищення</a:t>
            </a:r>
            <a:r>
              <a:rPr lang="ru-RU" dirty="0" smtClean="0"/>
              <a:t> культурного </a:t>
            </a:r>
            <a:r>
              <a:rPr lang="ru-RU" dirty="0" err="1" smtClean="0"/>
              <a:t>рівня</a:t>
            </a:r>
            <a:r>
              <a:rPr lang="ru-RU" dirty="0" smtClean="0"/>
              <a:t> та </a:t>
            </a:r>
            <a:r>
              <a:rPr lang="ru-RU" dirty="0" err="1" smtClean="0"/>
              <a:t>естетичного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;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 та </a:t>
            </a:r>
            <a:r>
              <a:rPr lang="ru-RU" dirty="0" err="1" smtClean="0"/>
              <a:t>духовності</a:t>
            </a:r>
            <a:r>
              <a:rPr lang="ru-RU" dirty="0" smtClean="0"/>
              <a:t>, </a:t>
            </a:r>
            <a:r>
              <a:rPr lang="ru-RU" dirty="0" err="1" smtClean="0"/>
              <a:t>книговидання</a:t>
            </a:r>
            <a:r>
              <a:rPr lang="ru-RU" dirty="0" smtClean="0"/>
              <a:t>;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талантів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;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перспективній</a:t>
            </a:r>
            <a:r>
              <a:rPr lang="ru-RU" dirty="0" smtClean="0"/>
              <a:t> </a:t>
            </a:r>
            <a:r>
              <a:rPr lang="ru-RU" dirty="0" err="1" smtClean="0"/>
              <a:t>творчій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; </a:t>
            </a:r>
            <a:r>
              <a:rPr lang="ru-RU" dirty="0" err="1" smtClean="0"/>
              <a:t>підтримка</a:t>
            </a:r>
            <a:r>
              <a:rPr lang="ru-RU" dirty="0" smtClean="0"/>
              <a:t> </a:t>
            </a:r>
            <a:r>
              <a:rPr lang="ru-RU" dirty="0" err="1" smtClean="0"/>
              <a:t>сільських</a:t>
            </a:r>
            <a:r>
              <a:rPr lang="ru-RU" dirty="0" smtClean="0"/>
              <a:t> </a:t>
            </a:r>
            <a:r>
              <a:rPr lang="ru-RU" dirty="0" err="1" smtClean="0"/>
              <a:t>бібліотек</a:t>
            </a:r>
            <a:r>
              <a:rPr lang="ru-RU" dirty="0" smtClean="0"/>
              <a:t>.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вичерпним</a:t>
            </a:r>
            <a:r>
              <a:rPr lang="ru-RU" dirty="0" smtClean="0"/>
              <a:t>). </a:t>
            </a:r>
            <a:r>
              <a:rPr lang="ru-RU" dirty="0" err="1" smtClean="0"/>
              <a:t>Президентський</a:t>
            </a:r>
            <a:r>
              <a:rPr lang="ru-RU" dirty="0" smtClean="0"/>
              <a:t> фонд «</a:t>
            </a:r>
            <a:r>
              <a:rPr lang="ru-RU" dirty="0" err="1" smtClean="0"/>
              <a:t>Україна</a:t>
            </a:r>
            <a:r>
              <a:rPr lang="ru-RU" dirty="0" smtClean="0"/>
              <a:t>», за </a:t>
            </a:r>
            <a:r>
              <a:rPr lang="ru-RU" dirty="0" err="1" smtClean="0"/>
              <a:t>відгуками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дотепер</a:t>
            </a:r>
            <a:r>
              <a:rPr lang="ru-RU" dirty="0" smtClean="0"/>
              <a:t>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реальну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десяткам </a:t>
            </a:r>
            <a:r>
              <a:rPr lang="ru-RU" dirty="0" err="1" smtClean="0"/>
              <a:t>або</a:t>
            </a:r>
            <a:r>
              <a:rPr lang="ru-RU" dirty="0" smtClean="0"/>
              <a:t> сотням </a:t>
            </a:r>
            <a:r>
              <a:rPr lang="ru-RU" dirty="0" err="1" smtClean="0"/>
              <a:t>обдарованим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та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кроки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становленні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972320" cy="470916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відставки</a:t>
            </a:r>
            <a:r>
              <a:rPr lang="ru-RU" dirty="0" smtClean="0"/>
              <a:t> Кучма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довічне</a:t>
            </a:r>
            <a:r>
              <a:rPr lang="ru-RU" dirty="0" smtClean="0"/>
              <a:t> </a:t>
            </a:r>
            <a:r>
              <a:rPr lang="ru-RU" dirty="0" err="1" smtClean="0"/>
              <a:t>утримання</a:t>
            </a:r>
            <a:r>
              <a:rPr lang="ru-RU" dirty="0" smtClean="0"/>
              <a:t> у </a:t>
            </a:r>
            <a:r>
              <a:rPr lang="ru-RU" dirty="0" err="1" smtClean="0"/>
              <a:t>розмірі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</a:t>
            </a:r>
            <a:r>
              <a:rPr lang="ru-RU" dirty="0" err="1" smtClean="0"/>
              <a:t>діючого</a:t>
            </a:r>
            <a:r>
              <a:rPr lang="ru-RU" dirty="0" smtClean="0"/>
              <a:t> президента, </a:t>
            </a:r>
            <a:r>
              <a:rPr lang="ru-RU" dirty="0" err="1" smtClean="0"/>
              <a:t>державну</a:t>
            </a:r>
            <a:r>
              <a:rPr lang="ru-RU" dirty="0" smtClean="0"/>
              <a:t> дачу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охорону</a:t>
            </a:r>
            <a:r>
              <a:rPr lang="ru-RU" dirty="0" smtClean="0"/>
              <a:t>. </a:t>
            </a:r>
            <a:r>
              <a:rPr lang="ru-RU" dirty="0" err="1" smtClean="0"/>
              <a:t>Леонід</a:t>
            </a:r>
            <a:r>
              <a:rPr lang="ru-RU" dirty="0" smtClean="0"/>
              <a:t> Кучма не брав участь в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проектах,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виступаючи</a:t>
            </a:r>
            <a:r>
              <a:rPr lang="ru-RU" dirty="0" smtClean="0"/>
              <a:t> </a:t>
            </a:r>
            <a:r>
              <a:rPr lang="ru-RU" dirty="0" err="1" smtClean="0"/>
              <a:t>публічно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коментарями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поточної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відсторонився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відставки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ситуаціїї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заснована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досвіді</a:t>
            </a:r>
            <a:r>
              <a:rPr lang="ru-RU" dirty="0" smtClean="0"/>
              <a:t> та не </a:t>
            </a:r>
            <a:r>
              <a:rPr lang="ru-RU" dirty="0" err="1" smtClean="0"/>
              <a:t>містила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амбіцій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0770" name="Picture 2" descr="http://im1-tub-ua.yandex.net/i?id=32c32c7996e30a9a7acff274c58b36f1-8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1571612"/>
            <a:ext cx="1345408" cy="1785940"/>
          </a:xfrm>
          <a:prstGeom prst="rect">
            <a:avLst/>
          </a:prstGeom>
          <a:noFill/>
        </p:spPr>
      </p:pic>
      <p:pic>
        <p:nvPicPr>
          <p:cNvPr id="160772" name="Picture 4" descr="http://im3-tub-ua.yandex.net/i?id=18aa4da50fcaa5708bd23893cca78cdb-15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4000504"/>
            <a:ext cx="1714480" cy="200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Оцінка</a:t>
            </a:r>
            <a:r>
              <a:rPr lang="ru-RU" b="0" dirty="0" smtClean="0"/>
              <a:t> </a:t>
            </a:r>
            <a:r>
              <a:rPr lang="ru-RU" b="0" dirty="0" err="1" smtClean="0"/>
              <a:t>діяльності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згадують</a:t>
            </a:r>
            <a:r>
              <a:rPr lang="ru-RU" dirty="0" smtClean="0"/>
              <a:t> Кучму </a:t>
            </a:r>
            <a:r>
              <a:rPr lang="ru-RU" dirty="0" err="1" smtClean="0"/>
              <a:t>по-різному</a:t>
            </a:r>
            <a:r>
              <a:rPr lang="ru-RU" dirty="0" smtClean="0"/>
              <a:t>: </a:t>
            </a:r>
            <a:r>
              <a:rPr lang="ru-RU" dirty="0" err="1" smtClean="0"/>
              <a:t>і</a:t>
            </a:r>
            <a:r>
              <a:rPr lang="ru-RU" dirty="0" smtClean="0"/>
              <a:t> як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нестабільний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добробуту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</a:t>
            </a:r>
            <a:r>
              <a:rPr lang="ru-RU" dirty="0" smtClean="0"/>
              <a:t> час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бідності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перших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президентства </a:t>
            </a:r>
            <a:r>
              <a:rPr lang="ru-RU" dirty="0" err="1" smtClean="0"/>
              <a:t>було</a:t>
            </a:r>
            <a:r>
              <a:rPr lang="ru-RU" dirty="0" smtClean="0"/>
              <a:t> сформовано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появи</a:t>
            </a:r>
            <a:r>
              <a:rPr lang="ru-RU" dirty="0" smtClean="0"/>
              <a:t> на </a:t>
            </a:r>
            <a:r>
              <a:rPr lang="ru-RU" dirty="0" err="1" smtClean="0"/>
              <a:t>українському</a:t>
            </a:r>
            <a:r>
              <a:rPr lang="ru-RU" dirty="0" smtClean="0"/>
              <a:t> ринку </a:t>
            </a:r>
            <a:r>
              <a:rPr lang="ru-RU" dirty="0" err="1" smtClean="0"/>
              <a:t>фінансово-промислових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на </a:t>
            </a:r>
            <a:r>
              <a:rPr lang="ru-RU" dirty="0" err="1" smtClean="0"/>
              <a:t>базі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сформувалися</a:t>
            </a:r>
            <a:r>
              <a:rPr lang="ru-RU" dirty="0" smtClean="0"/>
              <a:t> </a:t>
            </a:r>
            <a:r>
              <a:rPr lang="ru-RU" dirty="0" err="1" smtClean="0"/>
              <a:t>бізнес-структури</a:t>
            </a:r>
            <a:r>
              <a:rPr lang="ru-RU" dirty="0" smtClean="0"/>
              <a:t> </a:t>
            </a:r>
            <a:r>
              <a:rPr lang="ru-RU" dirty="0" err="1" smtClean="0"/>
              <a:t>вітчізняних</a:t>
            </a:r>
            <a:r>
              <a:rPr lang="ru-RU" dirty="0" smtClean="0"/>
              <a:t> </a:t>
            </a:r>
            <a:r>
              <a:rPr lang="ru-RU" dirty="0" err="1" smtClean="0"/>
              <a:t>олігархів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1794" name="Picture 2" descr="http://im3-tub-ua.yandex.net/i?id=1798e350fb9b784975c73cfe71d7f578-123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143512"/>
            <a:ext cx="1895477" cy="1714488"/>
          </a:xfrm>
          <a:prstGeom prst="rect">
            <a:avLst/>
          </a:prstGeom>
          <a:noFill/>
        </p:spPr>
      </p:pic>
      <p:pic>
        <p:nvPicPr>
          <p:cNvPr id="161796" name="Picture 4" descr="http://im0-tub-ua.yandex.net/i?id=fe757f5f80002771f130e5922f3eab9d-128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5214936"/>
            <a:ext cx="2357454" cy="1643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1995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запустили </a:t>
            </a:r>
            <a:r>
              <a:rPr lang="ru-RU" dirty="0" err="1" smtClean="0"/>
              <a:t>сертифікатну</a:t>
            </a:r>
            <a:r>
              <a:rPr lang="ru-RU" dirty="0" smtClean="0"/>
              <a:t> </a:t>
            </a:r>
            <a:r>
              <a:rPr lang="ru-RU" dirty="0" err="1" smtClean="0"/>
              <a:t>приватизацію</a:t>
            </a:r>
            <a:r>
              <a:rPr lang="ru-RU" dirty="0" smtClean="0"/>
              <a:t>. Цей </a:t>
            </a:r>
            <a:r>
              <a:rPr lang="ru-RU" dirty="0" err="1" smtClean="0"/>
              <a:t>захід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стати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власником</a:t>
            </a:r>
            <a:r>
              <a:rPr lang="ru-RU" dirty="0" smtClean="0"/>
              <a:t>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, за </a:t>
            </a:r>
            <a:r>
              <a:rPr lang="ru-RU" dirty="0" err="1" smtClean="0"/>
              <a:t>висновками</a:t>
            </a:r>
            <a:r>
              <a:rPr lang="ru-RU" dirty="0" smtClean="0"/>
              <a:t> </a:t>
            </a:r>
            <a:r>
              <a:rPr lang="ru-RU" dirty="0" err="1" smtClean="0"/>
              <a:t>експертів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не </a:t>
            </a:r>
            <a:r>
              <a:rPr lang="ru-RU" dirty="0" err="1" smtClean="0"/>
              <a:t>досяг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дозволив формально </a:t>
            </a:r>
            <a:r>
              <a:rPr lang="ru-RU" dirty="0" err="1" smtClean="0"/>
              <a:t>роздержавити</a:t>
            </a:r>
            <a:r>
              <a:rPr lang="ru-RU" dirty="0" smtClean="0"/>
              <a:t> </a:t>
            </a:r>
            <a:r>
              <a:rPr lang="ru-RU" dirty="0" err="1" smtClean="0"/>
              <a:t>вагому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2818" name="Picture 2" descr="http://im1-tub-ua.yandex.net/i?id=aee7fe0a452d90332b5cf7919a3c462d-4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929198"/>
            <a:ext cx="2143125" cy="1428750"/>
          </a:xfrm>
          <a:prstGeom prst="rect">
            <a:avLst/>
          </a:prstGeom>
          <a:noFill/>
        </p:spPr>
      </p:pic>
      <p:pic>
        <p:nvPicPr>
          <p:cNvPr id="162820" name="Picture 4" descr="http://im1-tub-ua.yandex.net/i?id=0e5f8112461581fabc8bfb231ff5715b-46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929198"/>
            <a:ext cx="1905000" cy="1428750"/>
          </a:xfrm>
          <a:prstGeom prst="rect">
            <a:avLst/>
          </a:prstGeom>
          <a:noFill/>
        </p:spPr>
      </p:pic>
      <p:pic>
        <p:nvPicPr>
          <p:cNvPr id="162822" name="Picture 6" descr="http://im0-tub-ua.yandex.net/i?id=84ecb984ef5a7c8a86f4ca8bcf81e6b5-143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4929198"/>
            <a:ext cx="21431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Леоні́д Дани́лович Ку́чма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endParaRPr lang="uk-UA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(*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9 серпня 1938, 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Чайкине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Чернігівськ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область) — український політик, 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прем'єр-мініст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України з 13 жовтня 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1992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21 вересня 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1993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другий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президент України (19 липня 1994 — 23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січня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2005</a:t>
            </a:r>
            <a:r>
              <a:rPr lang="uk-UA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Почесний громадянин </a:t>
            </a:r>
            <a:r>
              <a:rPr lang="vi-VN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Дніпропетровська.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1996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реформа аграрного сектора,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колишні</a:t>
            </a:r>
            <a:r>
              <a:rPr lang="ru-RU" dirty="0" smtClean="0"/>
              <a:t> </a:t>
            </a:r>
            <a:r>
              <a:rPr lang="ru-RU" dirty="0" err="1" smtClean="0"/>
              <a:t>колгоспні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розпайовано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селянами,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на них.</a:t>
            </a:r>
          </a:p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налагодженню</a:t>
            </a:r>
            <a:r>
              <a:rPr lang="ru-RU" dirty="0" smtClean="0"/>
              <a:t> </a:t>
            </a:r>
            <a:r>
              <a:rPr lang="ru-RU" dirty="0" err="1" smtClean="0"/>
              <a:t>співпраці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західними</a:t>
            </a:r>
            <a:r>
              <a:rPr lang="ru-RU" dirty="0" smtClean="0"/>
              <a:t> </a:t>
            </a:r>
            <a:r>
              <a:rPr lang="ru-RU" dirty="0" err="1" smtClean="0"/>
              <a:t>фінансовими</a:t>
            </a:r>
            <a:r>
              <a:rPr lang="ru-RU" dirty="0" smtClean="0"/>
              <a:t> </a:t>
            </a:r>
            <a:r>
              <a:rPr lang="ru-RU" dirty="0" err="1" smtClean="0"/>
              <a:t>установами</a:t>
            </a:r>
            <a:r>
              <a:rPr lang="ru-RU" dirty="0" smtClean="0"/>
              <a:t> та </a:t>
            </a:r>
            <a:r>
              <a:rPr lang="ru-RU" dirty="0" err="1" smtClean="0"/>
              <a:t>стабілізації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економіці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чотириразних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зменшилися</a:t>
            </a:r>
            <a:r>
              <a:rPr lang="ru-RU" dirty="0" smtClean="0"/>
              <a:t> до </a:t>
            </a:r>
            <a:r>
              <a:rPr lang="ru-RU" dirty="0" err="1" smtClean="0"/>
              <a:t>двозначних</a:t>
            </a:r>
            <a:r>
              <a:rPr lang="ru-RU" dirty="0" smtClean="0"/>
              <a:t>, а у </a:t>
            </a:r>
            <a:r>
              <a:rPr lang="ru-RU" dirty="0" err="1" smtClean="0"/>
              <a:t>вересні</a:t>
            </a:r>
            <a:r>
              <a:rPr lang="ru-RU" dirty="0" smtClean="0"/>
              <a:t> 1996 року </a:t>
            </a:r>
            <a:r>
              <a:rPr lang="ru-RU" dirty="0" err="1" smtClean="0"/>
              <a:t>було</a:t>
            </a:r>
            <a:r>
              <a:rPr lang="ru-RU" dirty="0" smtClean="0"/>
              <a:t> проведено </a:t>
            </a:r>
            <a:r>
              <a:rPr lang="ru-RU" dirty="0" err="1" smtClean="0"/>
              <a:t>грошову</a:t>
            </a:r>
            <a:r>
              <a:rPr lang="ru-RU" dirty="0" smtClean="0"/>
              <a:t> реформу.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Багатоярусна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 не </a:t>
            </a:r>
            <a:r>
              <a:rPr lang="ru-RU" dirty="0" err="1" smtClean="0"/>
              <a:t>передбачала</a:t>
            </a:r>
            <a:r>
              <a:rPr lang="ru-RU" dirty="0" smtClean="0"/>
              <a:t> однозначного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інтеграційних</a:t>
            </a:r>
            <a:r>
              <a:rPr lang="ru-RU" dirty="0" smtClean="0"/>
              <a:t> </a:t>
            </a:r>
            <a:r>
              <a:rPr lang="ru-RU" dirty="0" err="1" smtClean="0"/>
              <a:t>прагнень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у </a:t>
            </a:r>
            <a:r>
              <a:rPr lang="ru-RU" dirty="0" err="1" smtClean="0"/>
              <a:t>грудні</a:t>
            </a:r>
            <a:r>
              <a:rPr lang="ru-RU" dirty="0" smtClean="0"/>
              <a:t> 1994 року США, Велика </a:t>
            </a:r>
            <a:r>
              <a:rPr lang="ru-RU" dirty="0" err="1" smtClean="0"/>
              <a:t>Британія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 та Китай </a:t>
            </a:r>
            <a:r>
              <a:rPr lang="ru-RU" dirty="0" err="1" smtClean="0"/>
              <a:t>підписали</a:t>
            </a:r>
            <a:r>
              <a:rPr lang="ru-RU" dirty="0" smtClean="0"/>
              <a:t> </a:t>
            </a:r>
            <a:r>
              <a:rPr lang="ru-RU" dirty="0" err="1" smtClean="0"/>
              <a:t>меморендум</a:t>
            </a:r>
            <a:r>
              <a:rPr lang="ru-RU" dirty="0" smtClean="0"/>
              <a:t> про </a:t>
            </a:r>
            <a:r>
              <a:rPr lang="ru-RU" dirty="0" err="1" smtClean="0"/>
              <a:t>гарантії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в </a:t>
            </a:r>
            <a:r>
              <a:rPr lang="ru-RU" dirty="0" err="1" smtClean="0"/>
              <a:t>обмін</a:t>
            </a:r>
            <a:r>
              <a:rPr lang="ru-RU" dirty="0" smtClean="0"/>
              <a:t> на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статусу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документ дав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остаточно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конструктивні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Заходом.</a:t>
            </a:r>
          </a:p>
          <a:p>
            <a:r>
              <a:rPr lang="ru-RU" dirty="0" err="1" smtClean="0"/>
              <a:t>Довше</a:t>
            </a:r>
            <a:r>
              <a:rPr lang="ru-RU" dirty="0" smtClean="0"/>
              <a:t> </a:t>
            </a:r>
            <a:r>
              <a:rPr lang="ru-RU" dirty="0" err="1" smtClean="0"/>
              <a:t>тривали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взаєморозуміння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. </a:t>
            </a:r>
            <a:r>
              <a:rPr lang="ru-RU" dirty="0" err="1" smtClean="0"/>
              <a:t>Державна</a:t>
            </a:r>
            <a:r>
              <a:rPr lang="ru-RU" dirty="0" smtClean="0"/>
              <a:t> Дума до </a:t>
            </a:r>
            <a:r>
              <a:rPr lang="ru-RU" dirty="0" err="1" smtClean="0"/>
              <a:t>кінця</a:t>
            </a:r>
            <a:r>
              <a:rPr lang="ru-RU" dirty="0" smtClean="0"/>
              <a:t> 1996 року </a:t>
            </a:r>
            <a:r>
              <a:rPr lang="ru-RU" dirty="0" err="1" smtClean="0"/>
              <a:t>ухвалювала</a:t>
            </a:r>
            <a:r>
              <a:rPr lang="ru-RU" dirty="0" smtClean="0"/>
              <a:t> постанови,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фіксували</a:t>
            </a:r>
            <a:r>
              <a:rPr lang="ru-RU" dirty="0" smtClean="0"/>
              <a:t> </a:t>
            </a:r>
            <a:r>
              <a:rPr lang="ru-RU" dirty="0" err="1" smtClean="0"/>
              <a:t>російські</a:t>
            </a:r>
            <a:r>
              <a:rPr lang="ru-RU" dirty="0" smtClean="0"/>
              <a:t> </a:t>
            </a:r>
            <a:r>
              <a:rPr lang="ru-RU" dirty="0" err="1" smtClean="0"/>
              <a:t>притензії</a:t>
            </a:r>
            <a:r>
              <a:rPr lang="ru-RU" dirty="0" smtClean="0"/>
              <a:t> на Севастополь. До </a:t>
            </a:r>
            <a:r>
              <a:rPr lang="ru-RU" dirty="0" err="1" smtClean="0"/>
              <a:t>травня</a:t>
            </a:r>
            <a:r>
              <a:rPr lang="ru-RU" dirty="0" smtClean="0"/>
              <a:t> 1997 року </a:t>
            </a:r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епопея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розподілом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Чорноморського</a:t>
            </a:r>
            <a:r>
              <a:rPr lang="ru-RU" dirty="0" smtClean="0"/>
              <a:t> Флоту, яка завершилась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перемогою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Протягом</a:t>
            </a:r>
            <a:r>
              <a:rPr lang="ru-RU" dirty="0" smtClean="0"/>
              <a:t> 1994-1995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проросійський</a:t>
            </a:r>
            <a:r>
              <a:rPr lang="ru-RU" dirty="0" smtClean="0"/>
              <a:t> президент </a:t>
            </a:r>
            <a:r>
              <a:rPr lang="ru-RU" dirty="0" err="1" smtClean="0"/>
              <a:t>автономії</a:t>
            </a:r>
            <a:r>
              <a:rPr lang="ru-RU" dirty="0" smtClean="0"/>
              <a:t> </a:t>
            </a:r>
            <a:r>
              <a:rPr lang="ru-RU" dirty="0" err="1" smtClean="0"/>
              <a:t>Крим</a:t>
            </a:r>
            <a:r>
              <a:rPr lang="ru-RU" dirty="0" smtClean="0"/>
              <a:t> Ю. </a:t>
            </a:r>
            <a:r>
              <a:rPr lang="ru-RU" dirty="0" err="1" smtClean="0"/>
              <a:t>Мєшков</a:t>
            </a:r>
            <a:r>
              <a:rPr lang="ru-RU" dirty="0" smtClean="0"/>
              <a:t> </a:t>
            </a:r>
            <a:r>
              <a:rPr lang="ru-RU" dirty="0" err="1" smtClean="0"/>
              <a:t>вдався</a:t>
            </a:r>
            <a:r>
              <a:rPr lang="ru-RU" dirty="0" smtClean="0"/>
              <a:t> до низки </a:t>
            </a:r>
            <a:r>
              <a:rPr lang="ru-RU" dirty="0" err="1" smtClean="0"/>
              <a:t>кроків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ставили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сумність</a:t>
            </a:r>
            <a:r>
              <a:rPr lang="ru-RU" dirty="0" smtClean="0"/>
              <a:t> </a:t>
            </a:r>
            <a:r>
              <a:rPr lang="ru-RU" dirty="0" err="1" smtClean="0"/>
              <a:t>належність</a:t>
            </a:r>
            <a:r>
              <a:rPr lang="ru-RU" dirty="0" smtClean="0"/>
              <a:t> </a:t>
            </a:r>
            <a:r>
              <a:rPr lang="ru-RU" dirty="0" err="1" smtClean="0"/>
              <a:t>Криму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лютому 1995 року в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проведено </a:t>
            </a:r>
            <a:r>
              <a:rPr lang="ru-RU" dirty="0" err="1" smtClean="0"/>
              <a:t>операцію</a:t>
            </a:r>
            <a:r>
              <a:rPr lang="ru-RU" dirty="0" smtClean="0"/>
              <a:t> за </a:t>
            </a:r>
            <a:r>
              <a:rPr lang="ru-RU" dirty="0" err="1" smtClean="0"/>
              <a:t>участю</a:t>
            </a:r>
            <a:r>
              <a:rPr lang="ru-RU" dirty="0" smtClean="0"/>
              <a:t> </a:t>
            </a:r>
            <a:r>
              <a:rPr lang="ru-RU" dirty="0" err="1" smtClean="0"/>
              <a:t>бійців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загону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Мєшкова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відпроваджено</a:t>
            </a:r>
            <a:r>
              <a:rPr lang="ru-RU" dirty="0" smtClean="0"/>
              <a:t> до </a:t>
            </a:r>
            <a:r>
              <a:rPr lang="ru-RU" dirty="0" err="1" smtClean="0"/>
              <a:t>Москви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Подібною</a:t>
            </a:r>
            <a:r>
              <a:rPr lang="ru-RU" dirty="0" smtClean="0"/>
              <a:t> тактикою </a:t>
            </a:r>
            <a:r>
              <a:rPr lang="ru-RU" dirty="0" err="1" smtClean="0"/>
              <a:t>багатовекторності</a:t>
            </a:r>
            <a:r>
              <a:rPr lang="ru-RU" dirty="0" smtClean="0"/>
              <a:t> </a:t>
            </a:r>
            <a:r>
              <a:rPr lang="ru-RU" dirty="0" err="1" smtClean="0"/>
              <a:t>Леонід</a:t>
            </a:r>
            <a:r>
              <a:rPr lang="ru-RU" dirty="0" smtClean="0"/>
              <a:t> Кучма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президентства </a:t>
            </a:r>
            <a:r>
              <a:rPr lang="ru-RU" dirty="0" err="1" smtClean="0"/>
              <a:t>керувався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Кучма </a:t>
            </a:r>
            <a:r>
              <a:rPr lang="ru-RU" dirty="0" err="1" smtClean="0"/>
              <a:t>прийшов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 на </a:t>
            </a:r>
            <a:r>
              <a:rPr lang="ru-RU" dirty="0" err="1" smtClean="0"/>
              <a:t>проросійських</a:t>
            </a:r>
            <a:r>
              <a:rPr lang="ru-RU" dirty="0" smtClean="0"/>
              <a:t> лозунгах,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обіцяв</a:t>
            </a:r>
            <a:r>
              <a:rPr lang="ru-RU" dirty="0" smtClean="0"/>
              <a:t> </a:t>
            </a:r>
            <a:r>
              <a:rPr lang="ru-RU" dirty="0" err="1" smtClean="0"/>
              <a:t>запровадити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двомовність,але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шукати</a:t>
            </a:r>
            <a:r>
              <a:rPr lang="ru-RU" dirty="0" smtClean="0"/>
              <a:t> </a:t>
            </a:r>
            <a:r>
              <a:rPr lang="ru-RU" dirty="0" err="1" smtClean="0"/>
              <a:t>союзників</a:t>
            </a:r>
            <a:r>
              <a:rPr lang="ru-RU" dirty="0" smtClean="0"/>
              <a:t> у </a:t>
            </a:r>
            <a:r>
              <a:rPr lang="ru-RU" dirty="0" err="1" smtClean="0"/>
              <a:t>націонал-демократичному</a:t>
            </a:r>
            <a:r>
              <a:rPr lang="ru-RU" dirty="0" smtClean="0"/>
              <a:t> </a:t>
            </a:r>
            <a:r>
              <a:rPr lang="ru-RU" dirty="0" err="1" smtClean="0"/>
              <a:t>політичному</a:t>
            </a:r>
            <a:r>
              <a:rPr lang="ru-RU" dirty="0" smtClean="0"/>
              <a:t> </a:t>
            </a:r>
            <a:r>
              <a:rPr lang="ru-RU" dirty="0" err="1" smtClean="0"/>
              <a:t>таборі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1995 </a:t>
            </a:r>
            <a:r>
              <a:rPr lang="ru-RU" dirty="0" err="1" smtClean="0"/>
              <a:t>році</a:t>
            </a:r>
            <a:r>
              <a:rPr lang="ru-RU" dirty="0" smtClean="0"/>
              <a:t> Кучмою та </a:t>
            </a:r>
            <a:r>
              <a:rPr lang="ru-RU" dirty="0" smtClean="0"/>
              <a:t>Морозом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підписано</a:t>
            </a:r>
            <a:r>
              <a:rPr lang="ru-RU" dirty="0" smtClean="0"/>
              <a:t> </a:t>
            </a:r>
            <a:r>
              <a:rPr lang="ru-RU" dirty="0" err="1" smtClean="0"/>
              <a:t>Конституційний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про </a:t>
            </a:r>
            <a:r>
              <a:rPr lang="ru-RU" dirty="0" err="1" smtClean="0"/>
              <a:t>основні</a:t>
            </a:r>
            <a:r>
              <a:rPr lang="ru-RU" dirty="0" smtClean="0"/>
              <a:t> засади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Цей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втратив</a:t>
            </a:r>
            <a:r>
              <a:rPr lang="ru-RU" dirty="0" smtClean="0"/>
              <a:t> свою </a:t>
            </a:r>
            <a:r>
              <a:rPr lang="ru-RU" dirty="0" err="1" smtClean="0"/>
              <a:t>чинність</a:t>
            </a:r>
            <a:r>
              <a:rPr lang="ru-RU" dirty="0" smtClean="0"/>
              <a:t> у </a:t>
            </a:r>
            <a:r>
              <a:rPr lang="ru-RU" dirty="0" err="1" smtClean="0"/>
              <a:t>червні</a:t>
            </a:r>
            <a:r>
              <a:rPr lang="ru-RU" dirty="0" smtClean="0"/>
              <a:t> 1996 року, коли парламент </a:t>
            </a:r>
            <a:r>
              <a:rPr lang="ru-RU" dirty="0" err="1" smtClean="0"/>
              <a:t>ухвалив</a:t>
            </a:r>
            <a:r>
              <a:rPr lang="ru-RU" dirty="0" smtClean="0"/>
              <a:t> </a:t>
            </a:r>
            <a:r>
              <a:rPr lang="ru-RU" dirty="0" err="1" smtClean="0"/>
              <a:t>Конституцію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</a:t>
            </a:r>
            <a:r>
              <a:rPr lang="ru-RU" dirty="0" err="1" smtClean="0"/>
              <a:t>прикінці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</a:t>
            </a:r>
            <a:r>
              <a:rPr lang="ru-RU" dirty="0" err="1" smtClean="0"/>
              <a:t>загострилося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Павлом </a:t>
            </a:r>
            <a:r>
              <a:rPr lang="ru-RU" dirty="0" err="1" smtClean="0"/>
              <a:t>Лазаренком</a:t>
            </a:r>
            <a:r>
              <a:rPr lang="ru-RU" dirty="0" smtClean="0"/>
              <a:t>, яке </a:t>
            </a:r>
            <a:r>
              <a:rPr lang="ru-RU" dirty="0" err="1" smtClean="0"/>
              <a:t>закінчилося</a:t>
            </a:r>
            <a:r>
              <a:rPr lang="ru-RU" dirty="0" smtClean="0"/>
              <a:t> </a:t>
            </a:r>
            <a:r>
              <a:rPr lang="ru-RU" dirty="0" err="1" smtClean="0"/>
              <a:t>еміграцією</a:t>
            </a:r>
            <a:r>
              <a:rPr lang="ru-RU" dirty="0" smtClean="0"/>
              <a:t> та </a:t>
            </a:r>
            <a:r>
              <a:rPr lang="ru-RU" dirty="0" err="1" smtClean="0"/>
              <a:t>арештом</a:t>
            </a:r>
            <a:r>
              <a:rPr lang="ru-RU" dirty="0" smtClean="0"/>
              <a:t> </a:t>
            </a:r>
            <a:r>
              <a:rPr lang="ru-RU" dirty="0" err="1" smtClean="0"/>
              <a:t>останнього</a:t>
            </a:r>
            <a:r>
              <a:rPr lang="ru-RU" dirty="0" smtClean="0"/>
              <a:t> у США.</a:t>
            </a:r>
          </a:p>
          <a:p>
            <a:r>
              <a:rPr lang="ru-RU" dirty="0" smtClean="0"/>
              <a:t>На 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 1999 </a:t>
            </a:r>
            <a:r>
              <a:rPr lang="ru-RU" dirty="0" smtClean="0"/>
              <a:t>року</a:t>
            </a:r>
            <a:r>
              <a:rPr lang="ru-RU" dirty="0" smtClean="0"/>
              <a:t> Кучма </a:t>
            </a:r>
            <a:r>
              <a:rPr lang="ru-RU" dirty="0" err="1" smtClean="0"/>
              <a:t>переміг</a:t>
            </a:r>
            <a:r>
              <a:rPr lang="ru-RU" dirty="0" smtClean="0"/>
              <a:t> як </a:t>
            </a:r>
            <a:r>
              <a:rPr lang="ru-RU" dirty="0" err="1" smtClean="0"/>
              <a:t>прозахідний</a:t>
            </a:r>
            <a:r>
              <a:rPr lang="ru-RU" dirty="0" smtClean="0"/>
              <a:t> президент.</a:t>
            </a:r>
          </a:p>
          <a:p>
            <a:r>
              <a:rPr lang="ru-RU" dirty="0" err="1" smtClean="0"/>
              <a:t>Помітні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у </a:t>
            </a:r>
            <a:r>
              <a:rPr lang="ru-RU" dirty="0" err="1" smtClean="0"/>
              <a:t>зовнішньополітичному</a:t>
            </a:r>
            <a:r>
              <a:rPr lang="ru-RU" dirty="0" smtClean="0"/>
              <a:t> </a:t>
            </a:r>
            <a:r>
              <a:rPr lang="ru-RU" dirty="0" err="1" smtClean="0"/>
              <a:t>курсі</a:t>
            </a:r>
            <a:r>
              <a:rPr lang="ru-RU" dirty="0" smtClean="0"/>
              <a:t> </a:t>
            </a:r>
            <a:r>
              <a:rPr lang="ru-RU" dirty="0" err="1" smtClean="0"/>
              <a:t>Леоніда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«</a:t>
            </a:r>
            <a:r>
              <a:rPr lang="ru-RU" dirty="0" err="1" smtClean="0"/>
              <a:t>Касетний</a:t>
            </a:r>
            <a:r>
              <a:rPr lang="ru-RU" dirty="0" smtClean="0"/>
              <a:t> скандал»,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сполохнув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2000 року.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порцій</a:t>
            </a:r>
            <a:r>
              <a:rPr lang="ru-RU" dirty="0" smtClean="0"/>
              <a:t> </a:t>
            </a:r>
            <a:r>
              <a:rPr lang="ru-RU" dirty="0" err="1" smtClean="0"/>
              <a:t>записів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оприлюднив</a:t>
            </a:r>
            <a:r>
              <a:rPr lang="ru-RU" dirty="0" smtClean="0"/>
              <a:t> </a:t>
            </a:r>
            <a:r>
              <a:rPr lang="ru-RU" dirty="0" err="1" smtClean="0"/>
              <a:t>Микола</a:t>
            </a:r>
            <a:r>
              <a:rPr lang="ru-RU" dirty="0" smtClean="0"/>
              <a:t> Мельниченко, </a:t>
            </a:r>
            <a:r>
              <a:rPr lang="ru-RU" dirty="0" err="1" smtClean="0"/>
              <a:t>йшлося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за участью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санкцією</a:t>
            </a:r>
            <a:r>
              <a:rPr lang="ru-RU" dirty="0" smtClean="0"/>
              <a:t> </a:t>
            </a:r>
            <a:r>
              <a:rPr lang="ru-RU" dirty="0" err="1" smtClean="0"/>
              <a:t>Кучми</a:t>
            </a:r>
            <a:r>
              <a:rPr lang="ru-RU" dirty="0" smtClean="0"/>
              <a:t> </a:t>
            </a:r>
            <a:r>
              <a:rPr lang="ru-RU" dirty="0" err="1" smtClean="0"/>
              <a:t>здійснювалось</a:t>
            </a:r>
            <a:r>
              <a:rPr lang="ru-RU" dirty="0" smtClean="0"/>
              <a:t> </a:t>
            </a:r>
            <a:r>
              <a:rPr lang="ru-RU" dirty="0" err="1" smtClean="0"/>
              <a:t>постачання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систем </a:t>
            </a:r>
            <a:r>
              <a:rPr lang="ru-RU" dirty="0" err="1" smtClean="0"/>
              <a:t>радіотехнічної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до </a:t>
            </a:r>
            <a:r>
              <a:rPr lang="ru-RU" dirty="0" err="1" smtClean="0"/>
              <a:t>Іраку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доказів</a:t>
            </a:r>
            <a:r>
              <a:rPr lang="ru-RU" dirty="0" smtClean="0"/>
              <a:t> такого продажу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продемонстровано</a:t>
            </a:r>
            <a:r>
              <a:rPr lang="ru-RU" dirty="0" smtClean="0"/>
              <a:t>, Кучма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опинився</a:t>
            </a:r>
            <a:r>
              <a:rPr lang="ru-RU" dirty="0" smtClean="0"/>
              <a:t> в </a:t>
            </a:r>
            <a:r>
              <a:rPr lang="ru-RU" dirty="0" err="1" smtClean="0"/>
              <a:t>мінародній</a:t>
            </a:r>
            <a:r>
              <a:rPr lang="ru-RU" dirty="0" smtClean="0"/>
              <a:t> </a:t>
            </a:r>
            <a:r>
              <a:rPr lang="ru-RU" dirty="0" err="1" smtClean="0"/>
              <a:t>ізоляції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Заходом </a:t>
            </a:r>
            <a:r>
              <a:rPr lang="ru-RU" dirty="0" err="1" smtClean="0"/>
              <a:t>підштовхнули</a:t>
            </a:r>
            <a:r>
              <a:rPr lang="ru-RU" dirty="0" smtClean="0"/>
              <a:t> Кучму до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східному</a:t>
            </a:r>
            <a:r>
              <a:rPr lang="ru-RU" dirty="0" smtClean="0"/>
              <a:t> </a:t>
            </a:r>
            <a:r>
              <a:rPr lang="ru-RU" dirty="0" err="1" smtClean="0"/>
              <a:t>інтеграційному</a:t>
            </a:r>
            <a:r>
              <a:rPr lang="ru-RU" dirty="0" smtClean="0"/>
              <a:t> </a:t>
            </a:r>
            <a:r>
              <a:rPr lang="ru-RU" dirty="0" err="1" smtClean="0"/>
              <a:t>утворенні</a:t>
            </a:r>
            <a:r>
              <a:rPr lang="ru-RU" dirty="0" smtClean="0"/>
              <a:t> -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, про </a:t>
            </a:r>
            <a:r>
              <a:rPr lang="ru-RU" dirty="0" err="1" smtClean="0"/>
              <a:t>наміри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оголошено</a:t>
            </a:r>
            <a:r>
              <a:rPr lang="ru-RU" dirty="0" smtClean="0"/>
              <a:t> у 2003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Восени</a:t>
            </a:r>
            <a:r>
              <a:rPr lang="ru-RU" dirty="0" smtClean="0"/>
              <a:t> 2003 року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тижднів</a:t>
            </a:r>
            <a:r>
              <a:rPr lang="ru-RU" dirty="0" smtClean="0"/>
              <a:t> </a:t>
            </a:r>
            <a:r>
              <a:rPr lang="ru-RU" dirty="0" err="1" smtClean="0"/>
              <a:t>тривала</a:t>
            </a:r>
            <a:r>
              <a:rPr lang="ru-RU" dirty="0" smtClean="0"/>
              <a:t> криза,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суперечками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Росією</a:t>
            </a:r>
            <a:r>
              <a:rPr lang="ru-RU" dirty="0" smtClean="0"/>
              <a:t> про </a:t>
            </a:r>
            <a:r>
              <a:rPr lang="ru-RU" dirty="0" err="1" smtClean="0"/>
              <a:t>належність</a:t>
            </a:r>
            <a:r>
              <a:rPr lang="ru-RU" dirty="0" smtClean="0"/>
              <a:t> острова Коса </a:t>
            </a:r>
            <a:r>
              <a:rPr lang="ru-RU" dirty="0" err="1" smtClean="0"/>
              <a:t>Тузла</a:t>
            </a:r>
            <a:r>
              <a:rPr lang="ru-RU" dirty="0" smtClean="0"/>
              <a:t> та кордону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державами у </a:t>
            </a:r>
            <a:r>
              <a:rPr lang="ru-RU" dirty="0" err="1" smtClean="0"/>
              <a:t>Керченській</a:t>
            </a:r>
            <a:r>
              <a:rPr lang="ru-RU" dirty="0" smtClean="0"/>
              <a:t> </a:t>
            </a:r>
            <a:r>
              <a:rPr lang="ru-RU" dirty="0" err="1" smtClean="0"/>
              <a:t>протоці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Останні</a:t>
            </a:r>
            <a:r>
              <a:rPr lang="ru-RU" dirty="0" smtClean="0"/>
              <a:t>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15262" cy="470916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парламентських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2002 року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продовжились</a:t>
            </a:r>
            <a:r>
              <a:rPr lang="ru-RU" dirty="0" smtClean="0"/>
              <a:t>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антивладні</a:t>
            </a:r>
            <a:r>
              <a:rPr lang="ru-RU" dirty="0" smtClean="0"/>
              <a:t> </a:t>
            </a:r>
            <a:r>
              <a:rPr lang="ru-RU" dirty="0" err="1" smtClean="0"/>
              <a:t>акції</a:t>
            </a:r>
            <a:r>
              <a:rPr lang="ru-RU" dirty="0" smtClean="0"/>
              <a:t>. </a:t>
            </a:r>
            <a:r>
              <a:rPr lang="ru-RU" dirty="0" err="1" smtClean="0"/>
              <a:t>Акцію</a:t>
            </a:r>
            <a:r>
              <a:rPr lang="ru-RU" dirty="0" smtClean="0"/>
              <a:t> «</a:t>
            </a:r>
            <a:r>
              <a:rPr lang="ru-RU" dirty="0" err="1" smtClean="0"/>
              <a:t>Повстань</a:t>
            </a:r>
            <a:r>
              <a:rPr lang="ru-RU" dirty="0" smtClean="0"/>
              <a:t>, </a:t>
            </a:r>
            <a:r>
              <a:rPr lang="ru-RU" dirty="0" err="1" smtClean="0"/>
              <a:t>Україно</a:t>
            </a:r>
            <a:r>
              <a:rPr lang="ru-RU" dirty="0" smtClean="0"/>
              <a:t>» </a:t>
            </a:r>
            <a:r>
              <a:rPr lang="ru-RU" dirty="0" err="1" smtClean="0"/>
              <a:t>очолили</a:t>
            </a:r>
            <a:r>
              <a:rPr lang="ru-RU" dirty="0" smtClean="0"/>
              <a:t> </a:t>
            </a:r>
            <a:r>
              <a:rPr lang="ru-RU" dirty="0" err="1" smtClean="0"/>
              <a:t>лідери</a:t>
            </a:r>
            <a:r>
              <a:rPr lang="ru-RU" dirty="0" smtClean="0"/>
              <a:t> </a:t>
            </a:r>
            <a:r>
              <a:rPr lang="ru-RU" dirty="0" err="1" smtClean="0"/>
              <a:t>опозиції</a:t>
            </a:r>
            <a:r>
              <a:rPr lang="ru-RU" dirty="0" smtClean="0"/>
              <a:t> </a:t>
            </a:r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smtClean="0"/>
              <a:t>Ющенко та</a:t>
            </a:r>
            <a:r>
              <a:rPr lang="ru-RU" dirty="0" smtClean="0"/>
              <a:t> </a:t>
            </a:r>
            <a:r>
              <a:rPr lang="ru-RU" u="sng" dirty="0" err="1" smtClean="0"/>
              <a:t>Юлія</a:t>
            </a:r>
            <a:r>
              <a:rPr lang="ru-RU" u="sng" dirty="0" smtClean="0"/>
              <a:t> Тимошенко</a:t>
            </a:r>
            <a:r>
              <a:rPr lang="ru-RU" dirty="0" smtClean="0"/>
              <a:t>. У </a:t>
            </a:r>
            <a:r>
              <a:rPr lang="ru-RU" dirty="0" err="1" smtClean="0"/>
              <a:t>парламенті</a:t>
            </a:r>
            <a:r>
              <a:rPr lang="ru-RU" dirty="0" smtClean="0"/>
              <a:t> </a:t>
            </a:r>
            <a:r>
              <a:rPr lang="ru-RU" dirty="0" err="1" smtClean="0"/>
              <a:t>сформувалася</a:t>
            </a:r>
            <a:r>
              <a:rPr lang="ru-RU" dirty="0" smtClean="0"/>
              <a:t> сильна та </a:t>
            </a:r>
            <a:r>
              <a:rPr lang="ru-RU" dirty="0" err="1" smtClean="0"/>
              <a:t>структурована</a:t>
            </a:r>
            <a:r>
              <a:rPr lang="ru-RU" dirty="0" smtClean="0"/>
              <a:t> </a:t>
            </a:r>
            <a:r>
              <a:rPr lang="ru-RU" dirty="0" err="1" smtClean="0"/>
              <a:t>опозиція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24 </a:t>
            </a:r>
            <a:r>
              <a:rPr lang="ru-RU" dirty="0" err="1" smtClean="0"/>
              <a:t>серпня</a:t>
            </a:r>
            <a:r>
              <a:rPr lang="ru-RU" dirty="0" smtClean="0"/>
              <a:t> 2002 року у </a:t>
            </a:r>
            <a:r>
              <a:rPr lang="ru-RU" dirty="0" err="1" smtClean="0"/>
              <a:t>телевізійному</a:t>
            </a:r>
            <a:r>
              <a:rPr lang="ru-RU" dirty="0" smtClean="0"/>
              <a:t> </a:t>
            </a:r>
            <a:r>
              <a:rPr lang="ru-RU" dirty="0" err="1" smtClean="0"/>
              <a:t>зверненні</a:t>
            </a:r>
            <a:r>
              <a:rPr lang="ru-RU" dirty="0" smtClean="0"/>
              <a:t> до народу Кучма </a:t>
            </a:r>
            <a:r>
              <a:rPr lang="ru-RU" dirty="0" err="1" smtClean="0"/>
              <a:t>висунув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Конституції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б радикально </a:t>
            </a:r>
            <a:r>
              <a:rPr lang="ru-RU" dirty="0" err="1" smtClean="0"/>
              <a:t>підвищували</a:t>
            </a:r>
            <a:r>
              <a:rPr lang="ru-RU" dirty="0" smtClean="0"/>
              <a:t> роль парламенту та </a:t>
            </a:r>
            <a:r>
              <a:rPr lang="ru-RU" dirty="0" err="1" smtClean="0"/>
              <a:t>прем'єр-міністра</a:t>
            </a:r>
            <a:r>
              <a:rPr lang="ru-RU" dirty="0" smtClean="0"/>
              <a:t> у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експерти</a:t>
            </a:r>
            <a:r>
              <a:rPr lang="ru-RU" dirty="0" smtClean="0"/>
              <a:t> припускали, </a:t>
            </a:r>
            <a:r>
              <a:rPr lang="ru-RU" dirty="0" err="1" smtClean="0"/>
              <a:t>що</a:t>
            </a:r>
            <a:r>
              <a:rPr lang="ru-RU" dirty="0" smtClean="0"/>
              <a:t> таким чином Кучма </a:t>
            </a:r>
            <a:r>
              <a:rPr lang="ru-RU" dirty="0" err="1" smtClean="0"/>
              <a:t>планував</a:t>
            </a:r>
            <a:r>
              <a:rPr lang="ru-RU" dirty="0" smtClean="0"/>
              <a:t> перейти на посаду </a:t>
            </a:r>
            <a:r>
              <a:rPr lang="ru-RU" dirty="0" err="1" smtClean="0"/>
              <a:t>голови</a:t>
            </a:r>
            <a:r>
              <a:rPr lang="ru-RU" dirty="0" smtClean="0"/>
              <a:t> уряду та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у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2004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суперечливому</a:t>
            </a:r>
            <a:r>
              <a:rPr lang="ru-RU" dirty="0" smtClean="0"/>
              <a:t> </a:t>
            </a:r>
            <a:r>
              <a:rPr lang="ru-RU" dirty="0" err="1" smtClean="0"/>
              <a:t>рішенню</a:t>
            </a:r>
            <a:r>
              <a:rPr lang="ru-RU" dirty="0" smtClean="0"/>
              <a:t> 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суду, </a:t>
            </a:r>
            <a:r>
              <a:rPr lang="ru-RU" dirty="0" err="1" smtClean="0"/>
              <a:t>Леонід</a:t>
            </a:r>
            <a:r>
              <a:rPr lang="ru-RU" dirty="0" smtClean="0"/>
              <a:t> Кучма </a:t>
            </a:r>
            <a:r>
              <a:rPr lang="ru-RU" dirty="0" err="1" smtClean="0"/>
              <a:t>мав</a:t>
            </a:r>
            <a:r>
              <a:rPr lang="ru-RU" dirty="0" smtClean="0"/>
              <a:t> право </a:t>
            </a:r>
            <a:r>
              <a:rPr lang="ru-RU" dirty="0" err="1" smtClean="0"/>
              <a:t>брати</a:t>
            </a:r>
            <a:r>
              <a:rPr lang="ru-RU" dirty="0" smtClean="0"/>
              <a:t> участь у 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 2004 року.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за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до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однозначно заявив,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збирається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. У </a:t>
            </a:r>
            <a:r>
              <a:rPr lang="ru-RU" dirty="0" err="1" smtClean="0"/>
              <a:t>червні</a:t>
            </a:r>
            <a:r>
              <a:rPr lang="ru-RU" dirty="0" smtClean="0"/>
              <a:t> 2004 року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журналістами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заявив:</a:t>
            </a:r>
          </a:p>
          <a:p>
            <a:pPr>
              <a:buNone/>
            </a:pPr>
            <a:r>
              <a:rPr lang="ru-RU" dirty="0" smtClean="0"/>
              <a:t>    «Я </a:t>
            </a:r>
            <a:r>
              <a:rPr lang="ru-RU" dirty="0" smtClean="0"/>
              <a:t>хочу </a:t>
            </a:r>
            <a:r>
              <a:rPr lang="ru-RU" dirty="0" err="1" smtClean="0"/>
              <a:t>подивитися</a:t>
            </a:r>
            <a:r>
              <a:rPr lang="ru-RU" dirty="0" smtClean="0"/>
              <a:t> на </a:t>
            </a:r>
            <a:r>
              <a:rPr lang="ru-RU" dirty="0" err="1" smtClean="0"/>
              <a:t>Україну</a:t>
            </a:r>
            <a:r>
              <a:rPr lang="ru-RU" dirty="0" smtClean="0"/>
              <a:t> без </a:t>
            </a:r>
            <a:r>
              <a:rPr lang="ru-RU" dirty="0" err="1" smtClean="0"/>
              <a:t>Кучми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вами»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8722" name="Picture 2" descr="http://im0-tub-ua.yandex.net/i?id=4fc6ab9802fc74e46283056583f55fdd-6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214950"/>
            <a:ext cx="2019300" cy="1428750"/>
          </a:xfrm>
          <a:prstGeom prst="rect">
            <a:avLst/>
          </a:prstGeom>
          <a:noFill/>
        </p:spPr>
      </p:pic>
      <p:pic>
        <p:nvPicPr>
          <p:cNvPr id="158724" name="Picture 4" descr="http://im2-tub-ua.yandex.net/i?id=3237327eccf397df20e23c1b2425c6a9-44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142852"/>
            <a:ext cx="197167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/>
              <a:t>Сім'я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86370" cy="47091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Брат </a:t>
            </a:r>
            <a:r>
              <a:rPr lang="ru-RU" dirty="0" err="1" smtClean="0"/>
              <a:t>Олександр</a:t>
            </a:r>
            <a:r>
              <a:rPr lang="ru-RU" dirty="0" smtClean="0"/>
              <a:t> Кучма (1928–1984), </a:t>
            </a:r>
            <a:r>
              <a:rPr lang="ru-RU" dirty="0" err="1" smtClean="0"/>
              <a:t>шахтар</a:t>
            </a:r>
            <a:r>
              <a:rPr lang="ru-RU" dirty="0" smtClean="0"/>
              <a:t>, помер </a:t>
            </a:r>
            <a:r>
              <a:rPr lang="ru-RU" dirty="0" err="1" smtClean="0"/>
              <a:t>від</a:t>
            </a:r>
            <a:r>
              <a:rPr lang="ru-RU" dirty="0" smtClean="0"/>
              <a:t> раку </a:t>
            </a:r>
            <a:r>
              <a:rPr lang="ru-RU" dirty="0" err="1" smtClean="0"/>
              <a:t>легенів</a:t>
            </a:r>
            <a:r>
              <a:rPr lang="ru-RU" dirty="0" smtClean="0"/>
              <a:t>.</a:t>
            </a:r>
          </a:p>
          <a:p>
            <a:pPr lvl="1"/>
            <a:r>
              <a:rPr lang="ru-RU" dirty="0" err="1" smtClean="0"/>
              <a:t>Племінник</a:t>
            </a:r>
            <a:r>
              <a:rPr lang="ru-RU" dirty="0" smtClean="0"/>
              <a:t> </a:t>
            </a:r>
            <a:r>
              <a:rPr lang="ru-RU" dirty="0" err="1" smtClean="0"/>
              <a:t>Володимир</a:t>
            </a:r>
            <a:r>
              <a:rPr lang="ru-RU" dirty="0" smtClean="0"/>
              <a:t> Кучма — </a:t>
            </a:r>
            <a:r>
              <a:rPr lang="ru-RU" dirty="0" err="1" smtClean="0"/>
              <a:t>бізнесмен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Сестра </a:t>
            </a:r>
            <a:r>
              <a:rPr lang="ru-RU" dirty="0" err="1" smtClean="0"/>
              <a:t>Віра</a:t>
            </a:r>
            <a:r>
              <a:rPr lang="ru-RU" dirty="0" smtClean="0"/>
              <a:t> Тимошенко (Кучма), </a:t>
            </a:r>
            <a:r>
              <a:rPr lang="ru-RU" dirty="0" err="1" smtClean="0"/>
              <a:t>працювала</a:t>
            </a:r>
            <a:r>
              <a:rPr lang="ru-RU" dirty="0" smtClean="0"/>
              <a:t> </a:t>
            </a:r>
            <a:r>
              <a:rPr lang="ru-RU" dirty="0" err="1" smtClean="0"/>
              <a:t>машиністом</a:t>
            </a:r>
            <a:r>
              <a:rPr lang="ru-RU" dirty="0" smtClean="0"/>
              <a:t> </a:t>
            </a:r>
            <a:r>
              <a:rPr lang="ru-RU" dirty="0" err="1" smtClean="0"/>
              <a:t>електровоза</a:t>
            </a:r>
            <a:r>
              <a:rPr lang="ru-RU" dirty="0" smtClean="0"/>
              <a:t>, померла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у </a:t>
            </a:r>
            <a:r>
              <a:rPr lang="ru-RU" dirty="0" err="1" smtClean="0"/>
              <a:t>віці</a:t>
            </a:r>
            <a:r>
              <a:rPr lang="ru-RU" dirty="0" smtClean="0"/>
              <a:t> 48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Дружина Людмила Кучма (1940) (</a:t>
            </a:r>
            <a:r>
              <a:rPr lang="ru-RU" dirty="0" err="1" smtClean="0"/>
              <a:t>уроджена</a:t>
            </a:r>
            <a:r>
              <a:rPr lang="ru-RU" dirty="0" smtClean="0"/>
              <a:t> </a:t>
            </a:r>
            <a:r>
              <a:rPr lang="ru-RU" dirty="0" err="1" smtClean="0"/>
              <a:t>Талалаєва</a:t>
            </a:r>
            <a:r>
              <a:rPr lang="ru-RU" dirty="0" smtClean="0"/>
              <a:t>).</a:t>
            </a:r>
          </a:p>
          <a:p>
            <a:pPr lvl="1"/>
            <a:r>
              <a:rPr lang="ru-RU" dirty="0" smtClean="0"/>
              <a:t>Дочка 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Пінчук</a:t>
            </a:r>
            <a:r>
              <a:rPr lang="ru-RU" dirty="0" smtClean="0"/>
              <a:t> (1970), </a:t>
            </a:r>
            <a:r>
              <a:rPr lang="ru-RU" dirty="0" err="1" smtClean="0"/>
              <a:t>засновниця</a:t>
            </a:r>
            <a:r>
              <a:rPr lang="ru-RU" dirty="0" smtClean="0"/>
              <a:t> фонду «АНТИСНІД» </a:t>
            </a:r>
            <a:r>
              <a:rPr lang="ru-RU" dirty="0" err="1" smtClean="0"/>
              <a:t>і</a:t>
            </a:r>
            <a:r>
              <a:rPr lang="ru-RU" dirty="0" smtClean="0"/>
              <a:t> глава </a:t>
            </a:r>
            <a:r>
              <a:rPr lang="ru-RU" dirty="0" err="1" smtClean="0"/>
              <a:t>наглядової</a:t>
            </a:r>
            <a:r>
              <a:rPr lang="ru-RU" dirty="0" smtClean="0"/>
              <a:t> ради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en-US" dirty="0" err="1" smtClean="0"/>
              <a:t>StarLightMedia</a:t>
            </a:r>
            <a:r>
              <a:rPr lang="en-US" dirty="0" smtClean="0"/>
              <a:t>, </a:t>
            </a:r>
            <a:r>
              <a:rPr lang="ru-RU" dirty="0" smtClean="0"/>
              <a:t>яка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телеканали</a:t>
            </a:r>
            <a:r>
              <a:rPr lang="ru-RU" dirty="0" smtClean="0"/>
              <a:t> СТБ, </a:t>
            </a:r>
            <a:r>
              <a:rPr lang="en-US" dirty="0" smtClean="0"/>
              <a:t>ICTV, </a:t>
            </a:r>
            <a:r>
              <a:rPr lang="ru-RU" dirty="0" err="1" smtClean="0"/>
              <a:t>Новий</a:t>
            </a:r>
            <a:r>
              <a:rPr lang="ru-RU" dirty="0" smtClean="0"/>
              <a:t> канал, </a:t>
            </a:r>
            <a:r>
              <a:rPr lang="en-US" dirty="0" smtClean="0"/>
              <a:t>QTV, </a:t>
            </a:r>
            <a:r>
              <a:rPr lang="ru-RU" dirty="0" smtClean="0"/>
              <a:t>М1, </a:t>
            </a:r>
            <a:r>
              <a:rPr lang="en-US" dirty="0" smtClean="0"/>
              <a:t>M2,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низку </a:t>
            </a:r>
            <a:r>
              <a:rPr lang="ru-RU" dirty="0" err="1" smtClean="0"/>
              <a:t>медіакомпаній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3" descr="http://upload.wikimedia.org/wikipedia/commons/thumb/2/2f/Kuchma_and_Pinchuk%2C_12_September_2014.jpg/200px-Kuchma_and_Pinchuk%2C_12_September_201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57166"/>
            <a:ext cx="1905000" cy="2000250"/>
          </a:xfrm>
          <a:prstGeom prst="rect">
            <a:avLst/>
          </a:prstGeom>
          <a:noFill/>
        </p:spPr>
      </p:pic>
      <p:pic>
        <p:nvPicPr>
          <p:cNvPr id="156674" name="Picture 2" descr="Леонид Кучма Досье звёзд StarHit.r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2071678"/>
            <a:ext cx="2071702" cy="2300450"/>
          </a:xfrm>
          <a:prstGeom prst="rect">
            <a:avLst/>
          </a:prstGeom>
          <a:noFill/>
        </p:spPr>
      </p:pic>
      <p:pic>
        <p:nvPicPr>
          <p:cNvPr id="156676" name="Picture 4" descr="Внук Кучмы вывел в свет свою симпатичную подругу - Политика KP.U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4500570"/>
            <a:ext cx="1433802" cy="2153889"/>
          </a:xfrm>
          <a:prstGeom prst="rect">
            <a:avLst/>
          </a:prstGeom>
          <a:noFill/>
        </p:spPr>
      </p:pic>
      <p:pic>
        <p:nvPicPr>
          <p:cNvPr id="156678" name="Picture 6" descr="Пінчук: справа Кучми - колосальна провокація проти його сім'ї - news.tochka.ne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54" y="4500570"/>
            <a:ext cx="2305050" cy="1733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Герб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7091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Герб Л. Д. </a:t>
            </a:r>
            <a:r>
              <a:rPr lang="ru-RU" dirty="0" err="1" smtClean="0"/>
              <a:t>Кучми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у 1999 </a:t>
            </a:r>
            <a:r>
              <a:rPr lang="ru-RU" dirty="0" err="1" smtClean="0"/>
              <a:t>році</a:t>
            </a:r>
            <a:r>
              <a:rPr lang="ru-RU" dirty="0" smtClean="0"/>
              <a:t>. В </a:t>
            </a:r>
            <a:r>
              <a:rPr lang="ru-RU" dirty="0" err="1" smtClean="0"/>
              <a:t>щиті</a:t>
            </a:r>
            <a:r>
              <a:rPr lang="ru-RU" dirty="0" smtClean="0"/>
              <a:t>, </a:t>
            </a:r>
            <a:r>
              <a:rPr lang="ru-RU" dirty="0" err="1" smtClean="0"/>
              <a:t>перетятому</a:t>
            </a:r>
            <a:r>
              <a:rPr lang="ru-RU" dirty="0" smtClean="0"/>
              <a:t> </a:t>
            </a:r>
            <a:r>
              <a:rPr lang="ru-RU" dirty="0" err="1" smtClean="0"/>
              <a:t>лазуровим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золотим, лев </a:t>
            </a:r>
            <a:r>
              <a:rPr lang="ru-RU" dirty="0" err="1" smtClean="0"/>
              <a:t>протилежних</a:t>
            </a:r>
            <a:r>
              <a:rPr lang="ru-RU" dirty="0" smtClean="0"/>
              <a:t> тинктур, </a:t>
            </a:r>
            <a:r>
              <a:rPr lang="ru-RU" dirty="0" err="1" smtClean="0"/>
              <a:t>армований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на </a:t>
            </a:r>
            <a:r>
              <a:rPr lang="ru-RU" dirty="0" err="1" smtClean="0"/>
              <a:t>задніх</a:t>
            </a:r>
            <a:r>
              <a:rPr lang="ru-RU" dirty="0" smtClean="0"/>
              <a:t> лапах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тримає</a:t>
            </a:r>
            <a:r>
              <a:rPr lang="ru-RU" dirty="0" smtClean="0"/>
              <a:t> в </a:t>
            </a:r>
            <a:r>
              <a:rPr lang="ru-RU" dirty="0" err="1" smtClean="0"/>
              <a:t>предніх</a:t>
            </a:r>
            <a:r>
              <a:rPr lang="ru-RU" dirty="0" smtClean="0"/>
              <a:t> лапах </a:t>
            </a:r>
            <a:r>
              <a:rPr lang="ru-RU" dirty="0" err="1" smtClean="0"/>
              <a:t>Державний</a:t>
            </a:r>
            <a:r>
              <a:rPr lang="ru-RU" dirty="0" smtClean="0"/>
              <a:t> герб </a:t>
            </a:r>
            <a:r>
              <a:rPr lang="ru-RU" dirty="0" err="1" smtClean="0"/>
              <a:t>України</a:t>
            </a:r>
            <a:r>
              <a:rPr lang="ru-RU" dirty="0" smtClean="0"/>
              <a:t> — </a:t>
            </a:r>
            <a:r>
              <a:rPr lang="ru-RU" dirty="0" err="1" smtClean="0"/>
              <a:t>золотий</a:t>
            </a:r>
            <a:r>
              <a:rPr lang="ru-RU" dirty="0" smtClean="0"/>
              <a:t> </a:t>
            </a:r>
            <a:r>
              <a:rPr lang="ru-RU" dirty="0" err="1" smtClean="0"/>
              <a:t>тризуб</a:t>
            </a:r>
            <a:r>
              <a:rPr lang="ru-RU" dirty="0" smtClean="0"/>
              <a:t> в </a:t>
            </a:r>
            <a:r>
              <a:rPr lang="ru-RU" dirty="0" err="1" smtClean="0"/>
              <a:t>лазуровому</a:t>
            </a:r>
            <a:r>
              <a:rPr lang="ru-RU" dirty="0" smtClean="0"/>
              <a:t> </a:t>
            </a:r>
            <a:r>
              <a:rPr lang="ru-RU" dirty="0" err="1" smtClean="0"/>
              <a:t>п'ятикутному</a:t>
            </a:r>
            <a:r>
              <a:rPr lang="ru-RU" dirty="0" smtClean="0"/>
              <a:t> </a:t>
            </a:r>
            <a:r>
              <a:rPr lang="ru-RU" dirty="0" err="1" smtClean="0"/>
              <a:t>щиті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золотою </a:t>
            </a:r>
            <a:r>
              <a:rPr lang="ru-RU" dirty="0" err="1" smtClean="0"/>
              <a:t>облямівкою</a:t>
            </a:r>
            <a:r>
              <a:rPr lang="ru-RU" dirty="0" smtClean="0"/>
              <a:t>. Щит </a:t>
            </a:r>
            <a:r>
              <a:rPr lang="ru-RU" dirty="0" err="1" smtClean="0"/>
              <a:t>увінчаний</a:t>
            </a:r>
            <a:r>
              <a:rPr lang="ru-RU" dirty="0" smtClean="0"/>
              <a:t> золотою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адміністративною</a:t>
            </a:r>
            <a:r>
              <a:rPr lang="ru-RU" dirty="0" smtClean="0"/>
              <a:t> короною, над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лицарський</a:t>
            </a:r>
            <a:r>
              <a:rPr lang="ru-RU" dirty="0" smtClean="0"/>
              <a:t> </a:t>
            </a:r>
            <a:r>
              <a:rPr lang="ru-RU" dirty="0" err="1" smtClean="0"/>
              <a:t>шолом</a:t>
            </a:r>
            <a:r>
              <a:rPr lang="ru-RU" dirty="0" smtClean="0"/>
              <a:t>. Клейнод: на </a:t>
            </a:r>
            <a:r>
              <a:rPr lang="ru-RU" dirty="0" err="1" smtClean="0"/>
              <a:t>двухколірному</a:t>
            </a:r>
            <a:r>
              <a:rPr lang="ru-RU" dirty="0" smtClean="0"/>
              <a:t> </a:t>
            </a:r>
            <a:r>
              <a:rPr lang="ru-RU" dirty="0" err="1" smtClean="0"/>
              <a:t>бурелеті</a:t>
            </a:r>
            <a:r>
              <a:rPr lang="ru-RU" dirty="0" smtClean="0"/>
              <a:t> (</a:t>
            </a:r>
            <a:r>
              <a:rPr lang="ru-RU" dirty="0" err="1" smtClean="0"/>
              <a:t>лазур</a:t>
            </a:r>
            <a:r>
              <a:rPr lang="ru-RU" dirty="0" smtClean="0"/>
              <a:t>, золото) </a:t>
            </a:r>
            <a:r>
              <a:rPr lang="ru-RU" dirty="0" err="1" smtClean="0"/>
              <a:t>золотий</a:t>
            </a:r>
            <a:r>
              <a:rPr lang="ru-RU" dirty="0" smtClean="0"/>
              <a:t>, </a:t>
            </a:r>
            <a:r>
              <a:rPr lang="ru-RU" dirty="0" err="1" smtClean="0"/>
              <a:t>армований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, лев,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тримає</a:t>
            </a:r>
            <a:r>
              <a:rPr lang="ru-RU" dirty="0" smtClean="0"/>
              <a:t> в лапах </a:t>
            </a:r>
            <a:r>
              <a:rPr lang="ru-RU" dirty="0" err="1" smtClean="0"/>
              <a:t>срібний</a:t>
            </a:r>
            <a:r>
              <a:rPr lang="ru-RU" dirty="0" smtClean="0"/>
              <a:t> </a:t>
            </a:r>
            <a:r>
              <a:rPr lang="ru-RU" dirty="0" err="1" smtClean="0"/>
              <a:t>тризуб</a:t>
            </a:r>
            <a:r>
              <a:rPr lang="ru-RU" dirty="0" smtClean="0"/>
              <a:t>. Намет </a:t>
            </a:r>
            <a:r>
              <a:rPr lang="ru-RU" dirty="0" err="1" smtClean="0"/>
              <a:t>лазуровий</a:t>
            </a:r>
            <a:r>
              <a:rPr lang="ru-RU" dirty="0" smtClean="0"/>
              <a:t>, </a:t>
            </a:r>
            <a:r>
              <a:rPr lang="ru-RU" dirty="0" err="1" smtClean="0"/>
              <a:t>підбитий</a:t>
            </a:r>
            <a:r>
              <a:rPr lang="ru-RU" dirty="0" smtClean="0"/>
              <a:t> золотом. </a:t>
            </a:r>
            <a:r>
              <a:rPr lang="ru-RU" dirty="0" err="1" smtClean="0"/>
              <a:t>Щитотримачі</a:t>
            </a:r>
            <a:r>
              <a:rPr lang="ru-RU" dirty="0" smtClean="0"/>
              <a:t>: два </a:t>
            </a:r>
            <a:r>
              <a:rPr lang="ru-RU" dirty="0" err="1" smtClean="0"/>
              <a:t>діамантових</a:t>
            </a:r>
            <a:r>
              <a:rPr lang="ru-RU" dirty="0" smtClean="0"/>
              <a:t> </a:t>
            </a:r>
            <a:r>
              <a:rPr lang="ru-RU" dirty="0" err="1" smtClean="0"/>
              <a:t>чернігівських</a:t>
            </a:r>
            <a:r>
              <a:rPr lang="ru-RU" dirty="0" smtClean="0"/>
              <a:t> орла, </a:t>
            </a:r>
            <a:r>
              <a:rPr lang="ru-RU" dirty="0" err="1" smtClean="0"/>
              <a:t>армованих</a:t>
            </a:r>
            <a:r>
              <a:rPr lang="ru-RU" dirty="0" smtClean="0"/>
              <a:t> золотом,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 </a:t>
            </a:r>
            <a:r>
              <a:rPr lang="ru-RU" dirty="0" err="1" smtClean="0"/>
              <a:t>язиками</a:t>
            </a:r>
            <a:r>
              <a:rPr lang="ru-RU" dirty="0" smtClean="0"/>
              <a:t>. </a:t>
            </a:r>
            <a:r>
              <a:rPr lang="ru-RU" dirty="0" err="1" smtClean="0"/>
              <a:t>Девіз</a:t>
            </a:r>
            <a:r>
              <a:rPr lang="ru-RU" dirty="0" smtClean="0"/>
              <a:t>: </a:t>
            </a:r>
            <a:r>
              <a:rPr lang="en-US" dirty="0" smtClean="0"/>
              <a:t>RE, NON VERBIS — «</a:t>
            </a:r>
            <a:r>
              <a:rPr lang="ru-RU" dirty="0" err="1" smtClean="0"/>
              <a:t>Ділом</a:t>
            </a:r>
            <a:r>
              <a:rPr lang="ru-RU" dirty="0" smtClean="0"/>
              <a:t>, не словами»</a:t>
            </a:r>
            <a:endParaRPr lang="ru-RU" dirty="0"/>
          </a:p>
        </p:txBody>
      </p:sp>
      <p:pic>
        <p:nvPicPr>
          <p:cNvPr id="155650" name="Picture 2" descr="http://upload.wikimedia.org/wikipedia/uk/thumb/d/d9/Kuchma_z.gif/200px-Kuchma_z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285860"/>
            <a:ext cx="226219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9" y="2000240"/>
            <a:ext cx="68252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за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увагу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!!!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Молоді</a:t>
            </a:r>
            <a:r>
              <a:rPr lang="ru-RU" dirty="0" smtClean="0">
                <a:solidFill>
                  <a:schemeClr val="tx1"/>
                </a:solidFill>
              </a:rPr>
              <a:t> роки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043758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 9 </a:t>
            </a:r>
            <a:r>
              <a:rPr lang="ru-RU" dirty="0" err="1" smtClean="0"/>
              <a:t>серпня</a:t>
            </a:r>
            <a:r>
              <a:rPr lang="ru-RU" dirty="0" smtClean="0"/>
              <a:t> </a:t>
            </a:r>
            <a:r>
              <a:rPr lang="ru-RU" dirty="0" smtClean="0"/>
              <a:t>1938року </a:t>
            </a:r>
            <a:r>
              <a:rPr lang="ru-RU" dirty="0" smtClean="0"/>
              <a:t>у </a:t>
            </a:r>
            <a:r>
              <a:rPr lang="ru-RU" dirty="0" err="1" smtClean="0"/>
              <a:t>селі</a:t>
            </a:r>
            <a:r>
              <a:rPr lang="ru-RU" dirty="0" smtClean="0"/>
              <a:t> Чайкине </a:t>
            </a:r>
            <a:r>
              <a:rPr lang="ru-RU" dirty="0" err="1" smtClean="0"/>
              <a:t>Чернігівської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 — Данило Прокопович Кучма, </a:t>
            </a:r>
            <a:r>
              <a:rPr lang="ru-RU" dirty="0" err="1" smtClean="0"/>
              <a:t>учасник</a:t>
            </a:r>
            <a:r>
              <a:rPr lang="ru-RU" dirty="0" smtClean="0"/>
              <a:t> 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загинув</a:t>
            </a:r>
            <a:r>
              <a:rPr lang="ru-RU" dirty="0" smtClean="0"/>
              <a:t> на </a:t>
            </a:r>
            <a:r>
              <a:rPr lang="ru-RU" dirty="0" err="1" smtClean="0"/>
              <a:t>фронті</a:t>
            </a:r>
            <a:r>
              <a:rPr lang="ru-RU" dirty="0" smtClean="0"/>
              <a:t> 1944 року. </a:t>
            </a:r>
            <a:r>
              <a:rPr lang="ru-RU" dirty="0" err="1" smtClean="0"/>
              <a:t>Мати</a:t>
            </a:r>
            <a:r>
              <a:rPr lang="ru-RU" dirty="0" smtClean="0"/>
              <a:t> — </a:t>
            </a:r>
            <a:r>
              <a:rPr lang="ru-RU" dirty="0" err="1" smtClean="0"/>
              <a:t>Параска</a:t>
            </a:r>
            <a:r>
              <a:rPr lang="ru-RU" dirty="0" smtClean="0"/>
              <a:t> </a:t>
            </a:r>
            <a:r>
              <a:rPr lang="ru-RU" dirty="0" err="1" smtClean="0"/>
              <a:t>Трохимівна</a:t>
            </a:r>
            <a:r>
              <a:rPr lang="ru-RU" dirty="0" smtClean="0"/>
              <a:t> Кучма, </a:t>
            </a:r>
            <a:r>
              <a:rPr lang="ru-RU" dirty="0" err="1" smtClean="0"/>
              <a:t>колгоспниця</a:t>
            </a:r>
            <a:r>
              <a:rPr lang="ru-RU" dirty="0" smtClean="0"/>
              <a:t>. </a:t>
            </a:r>
            <a:r>
              <a:rPr lang="ru-RU" dirty="0" err="1" smtClean="0"/>
              <a:t>Одружений</a:t>
            </a:r>
            <a:r>
              <a:rPr lang="ru-RU" dirty="0" smtClean="0"/>
              <a:t>, дружина Людмила </a:t>
            </a:r>
            <a:r>
              <a:rPr lang="ru-RU" dirty="0" err="1" smtClean="0"/>
              <a:t>Миколаївна</a:t>
            </a:r>
            <a:r>
              <a:rPr lang="ru-RU" dirty="0" smtClean="0"/>
              <a:t> — </a:t>
            </a:r>
            <a:r>
              <a:rPr lang="ru-RU" dirty="0" err="1" smtClean="0"/>
              <a:t>почесний</a:t>
            </a:r>
            <a:r>
              <a:rPr lang="ru-RU" dirty="0" smtClean="0"/>
              <a:t> президент 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фонду </a:t>
            </a:r>
            <a:r>
              <a:rPr lang="ru-RU" dirty="0" err="1" smtClean="0"/>
              <a:t>соціального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матерів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«</a:t>
            </a:r>
            <a:r>
              <a:rPr lang="ru-RU" dirty="0" err="1" smtClean="0"/>
              <a:t>Україна</a:t>
            </a:r>
            <a:r>
              <a:rPr lang="ru-RU" dirty="0" smtClean="0"/>
              <a:t> — </a:t>
            </a:r>
            <a:r>
              <a:rPr lang="ru-RU" dirty="0" err="1" smtClean="0"/>
              <a:t>дітям</a:t>
            </a:r>
            <a:r>
              <a:rPr lang="ru-RU" dirty="0" smtClean="0"/>
              <a:t>». </a:t>
            </a:r>
            <a:r>
              <a:rPr lang="ru-RU" dirty="0" err="1" smtClean="0"/>
              <a:t>Їхня</a:t>
            </a:r>
            <a:r>
              <a:rPr lang="ru-RU" dirty="0" smtClean="0"/>
              <a:t> дочка — 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Пінчук</a:t>
            </a:r>
            <a:r>
              <a:rPr lang="ru-RU" dirty="0" smtClean="0"/>
              <a:t> (</a:t>
            </a:r>
            <a:r>
              <a:rPr lang="ru-RU" dirty="0" err="1" smtClean="0"/>
              <a:t>Франчук</a:t>
            </a:r>
            <a:r>
              <a:rPr lang="ru-RU" dirty="0" smtClean="0"/>
              <a:t>), дружина </a:t>
            </a:r>
            <a:r>
              <a:rPr lang="ru-RU" dirty="0" err="1" smtClean="0"/>
              <a:t>мільярдера</a:t>
            </a:r>
            <a:r>
              <a:rPr lang="ru-RU" dirty="0" smtClean="0"/>
              <a:t> </a:t>
            </a:r>
            <a:r>
              <a:rPr lang="ru-RU" dirty="0" err="1" smtClean="0"/>
              <a:t>Віктора</a:t>
            </a:r>
            <a:r>
              <a:rPr lang="ru-RU" dirty="0" smtClean="0"/>
              <a:t> </a:t>
            </a:r>
            <a:r>
              <a:rPr lang="ru-RU" dirty="0" err="1" smtClean="0"/>
              <a:t>Пінчука</a:t>
            </a:r>
            <a:r>
              <a:rPr lang="ru-RU" dirty="0" smtClean="0"/>
              <a:t>. </a:t>
            </a:r>
            <a:r>
              <a:rPr lang="ru-RU" dirty="0" err="1" smtClean="0"/>
              <a:t>Онуки</a:t>
            </a:r>
            <a:r>
              <a:rPr lang="ru-RU" dirty="0" smtClean="0"/>
              <a:t>: Роман </a:t>
            </a:r>
            <a:r>
              <a:rPr lang="ru-RU" dirty="0" err="1" smtClean="0"/>
              <a:t>і</a:t>
            </a:r>
            <a:r>
              <a:rPr lang="ru-RU" dirty="0" smtClean="0"/>
              <a:t> Катерина.</a:t>
            </a:r>
            <a:endParaRPr lang="ru-RU" dirty="0"/>
          </a:p>
        </p:txBody>
      </p:sp>
      <p:pic>
        <p:nvPicPr>
          <p:cNvPr id="125954" name="Picture 2" descr="http://im2-tub-ua.yandex.net/i?id=bf3dc7b4a0441249528b55502b477f8c-96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357298"/>
            <a:ext cx="1630692" cy="2286016"/>
          </a:xfrm>
          <a:prstGeom prst="rect">
            <a:avLst/>
          </a:prstGeom>
          <a:noFill/>
        </p:spPr>
      </p:pic>
      <p:pic>
        <p:nvPicPr>
          <p:cNvPr id="125956" name="Picture 4" descr="http://im2-tub-ua.yandex.net/i?id=689280db460d47ae9bb8c2d6fdc5dbed-24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857628"/>
            <a:ext cx="1543053" cy="1928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Кар'єра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 </a:t>
            </a:r>
            <a:r>
              <a:rPr lang="ru-RU" dirty="0" smtClean="0"/>
              <a:t>1960</a:t>
            </a:r>
            <a:r>
              <a:rPr lang="ru-RU" dirty="0" smtClean="0"/>
              <a:t> р.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інженера-механіка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ракетної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на </a:t>
            </a:r>
            <a:r>
              <a:rPr lang="ru-RU" dirty="0" err="1" smtClean="0"/>
              <a:t>фізико-технічному</a:t>
            </a:r>
            <a:r>
              <a:rPr lang="ru-RU" dirty="0" smtClean="0"/>
              <a:t> </a:t>
            </a:r>
            <a:r>
              <a:rPr lang="ru-RU" dirty="0" err="1" smtClean="0"/>
              <a:t>факультетіДніпропетровського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 </a:t>
            </a:r>
            <a:r>
              <a:rPr lang="ru-RU" dirty="0" smtClean="0"/>
              <a:t>1961 р</a:t>
            </a:r>
            <a:r>
              <a:rPr lang="ru-RU" dirty="0" smtClean="0"/>
              <a:t>. </a:t>
            </a:r>
            <a:r>
              <a:rPr lang="ru-RU" dirty="0" err="1" smtClean="0"/>
              <a:t>Леонід</a:t>
            </a:r>
            <a:r>
              <a:rPr lang="ru-RU" dirty="0" smtClean="0"/>
              <a:t> Кучма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одружився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Людмилою </a:t>
            </a:r>
            <a:r>
              <a:rPr lang="ru-RU" dirty="0" err="1" smtClean="0"/>
              <a:t>Тумановою</a:t>
            </a:r>
            <a:r>
              <a:rPr lang="ru-RU" dirty="0" smtClean="0"/>
              <a:t>, </a:t>
            </a:r>
            <a:r>
              <a:rPr lang="ru-RU" dirty="0" err="1" smtClean="0"/>
              <a:t>прийомною</a:t>
            </a:r>
            <a:r>
              <a:rPr lang="ru-RU" dirty="0" smtClean="0"/>
              <a:t> дочкою головного технолога «</a:t>
            </a:r>
            <a:r>
              <a:rPr lang="ru-RU" dirty="0" err="1" smtClean="0"/>
              <a:t>Південного</a:t>
            </a:r>
            <a:r>
              <a:rPr lang="ru-RU" dirty="0" smtClean="0"/>
              <a:t> </a:t>
            </a:r>
            <a:r>
              <a:rPr lang="ru-RU" dirty="0" err="1" smtClean="0"/>
              <a:t>машинобудівного</a:t>
            </a:r>
            <a:r>
              <a:rPr lang="ru-RU" dirty="0" smtClean="0"/>
              <a:t> заводу</a:t>
            </a:r>
            <a:r>
              <a:rPr lang="ru-RU" dirty="0" smtClean="0"/>
              <a:t>», </a:t>
            </a:r>
            <a:r>
              <a:rPr lang="ru-RU" dirty="0" smtClean="0"/>
              <a:t>а в </a:t>
            </a:r>
            <a:r>
              <a:rPr lang="ru-RU" dirty="0" err="1" smtClean="0"/>
              <a:t>майбутньому</a:t>
            </a:r>
            <a:r>
              <a:rPr lang="ru-RU" dirty="0" smtClean="0"/>
              <a:t> головного </a:t>
            </a:r>
            <a:r>
              <a:rPr lang="ru-RU" dirty="0" err="1" smtClean="0"/>
              <a:t>інженера</a:t>
            </a:r>
            <a:r>
              <a:rPr lang="ru-RU" dirty="0" smtClean="0"/>
              <a:t> Головного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 СРСР </a:t>
            </a:r>
            <a:r>
              <a:rPr lang="ru-RU" dirty="0" err="1" smtClean="0"/>
              <a:t>Генадія</a:t>
            </a:r>
            <a:r>
              <a:rPr lang="ru-RU" dirty="0" smtClean="0"/>
              <a:t> </a:t>
            </a:r>
            <a:r>
              <a:rPr lang="ru-RU" dirty="0" smtClean="0"/>
              <a:t>Туманова. </a:t>
            </a:r>
            <a:r>
              <a:rPr lang="ru-RU" dirty="0" err="1" smtClean="0"/>
              <a:t>Одруження</a:t>
            </a:r>
            <a:r>
              <a:rPr lang="ru-RU" dirty="0" smtClean="0"/>
              <a:t> </a:t>
            </a:r>
            <a:r>
              <a:rPr lang="ru-RU" dirty="0" err="1" smtClean="0"/>
              <a:t>допомогло</a:t>
            </a:r>
            <a:r>
              <a:rPr lang="ru-RU" dirty="0" smtClean="0"/>
              <a:t> </a:t>
            </a:r>
            <a:r>
              <a:rPr lang="ru-RU" dirty="0" err="1" smtClean="0"/>
              <a:t>Кучмі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стрімку</a:t>
            </a:r>
            <a:r>
              <a:rPr lang="ru-RU" dirty="0" smtClean="0"/>
              <a:t> </a:t>
            </a:r>
            <a:r>
              <a:rPr lang="ru-RU" dirty="0" err="1" smtClean="0"/>
              <a:t>кар'єру</a:t>
            </a:r>
            <a:r>
              <a:rPr lang="ru-RU" dirty="0" smtClean="0"/>
              <a:t> на «</a:t>
            </a:r>
            <a:r>
              <a:rPr lang="ru-RU" dirty="0" err="1" smtClean="0"/>
              <a:t>Південмаші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 1960–1982 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інженер</a:t>
            </a:r>
            <a:r>
              <a:rPr lang="ru-RU" dirty="0" smtClean="0"/>
              <a:t>, старший </a:t>
            </a:r>
            <a:r>
              <a:rPr lang="ru-RU" dirty="0" err="1" smtClean="0"/>
              <a:t>інженер</a:t>
            </a:r>
            <a:r>
              <a:rPr lang="ru-RU" dirty="0" smtClean="0"/>
              <a:t>, </a:t>
            </a:r>
            <a:r>
              <a:rPr lang="ru-RU" dirty="0" err="1" smtClean="0"/>
              <a:t>провідний</a:t>
            </a:r>
            <a:r>
              <a:rPr lang="ru-RU" dirty="0" smtClean="0"/>
              <a:t> конструктор, </a:t>
            </a:r>
            <a:r>
              <a:rPr lang="ru-RU" dirty="0" err="1" smtClean="0"/>
              <a:t>помічник</a:t>
            </a:r>
            <a:r>
              <a:rPr lang="ru-RU" dirty="0" smtClean="0"/>
              <a:t> головного конструктора,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випробувань</a:t>
            </a:r>
            <a:r>
              <a:rPr lang="ru-RU" dirty="0" smtClean="0"/>
              <a:t> </a:t>
            </a:r>
            <a:r>
              <a:rPr lang="ru-RU" dirty="0" err="1" smtClean="0"/>
              <a:t>ракетно-космічних</a:t>
            </a:r>
            <a:r>
              <a:rPr lang="ru-RU" dirty="0" smtClean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 космодрому Байконур (</a:t>
            </a:r>
            <a:r>
              <a:rPr lang="ru-RU" u="sng" dirty="0" smtClean="0"/>
              <a:t>Казахстан</a:t>
            </a:r>
            <a:r>
              <a:rPr lang="ru-RU" u="sng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Паралельно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1975 по1981 </a:t>
            </a:r>
            <a:r>
              <a:rPr lang="ru-RU" dirty="0" err="1" smtClean="0"/>
              <a:t>секретар</a:t>
            </a:r>
            <a:r>
              <a:rPr lang="ru-RU" dirty="0" smtClean="0"/>
              <a:t> </a:t>
            </a:r>
            <a:r>
              <a:rPr lang="ru-RU" dirty="0" err="1" smtClean="0"/>
              <a:t>партійного</a:t>
            </a:r>
            <a:r>
              <a:rPr lang="ru-RU" dirty="0" smtClean="0"/>
              <a:t> </a:t>
            </a:r>
            <a:r>
              <a:rPr lang="ru-RU" dirty="0" err="1" smtClean="0"/>
              <a:t>комітету</a:t>
            </a:r>
            <a:r>
              <a:rPr lang="ru-RU" dirty="0" smtClean="0"/>
              <a:t> </a:t>
            </a:r>
            <a:r>
              <a:rPr lang="ru-RU" dirty="0" err="1" smtClean="0"/>
              <a:t>комуністичної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 </a:t>
            </a:r>
            <a:r>
              <a:rPr lang="ru-RU" dirty="0" err="1" smtClean="0"/>
              <a:t>Конструкторського</a:t>
            </a:r>
            <a:r>
              <a:rPr lang="ru-RU" dirty="0" smtClean="0"/>
              <a:t> бюро «</a:t>
            </a:r>
            <a:r>
              <a:rPr lang="ru-RU" dirty="0" err="1" smtClean="0"/>
              <a:t>Південне</a:t>
            </a:r>
            <a:r>
              <a:rPr lang="ru-RU" dirty="0" smtClean="0"/>
              <a:t>»,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1981 по1982 — </a:t>
            </a:r>
            <a:r>
              <a:rPr lang="ru-RU" dirty="0" err="1" smtClean="0"/>
              <a:t>секретар</a:t>
            </a:r>
            <a:r>
              <a:rPr lang="ru-RU" dirty="0" smtClean="0"/>
              <a:t> парткому </a:t>
            </a:r>
            <a:r>
              <a:rPr lang="ru-RU" dirty="0" err="1" smtClean="0"/>
              <a:t>Виробничого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«</a:t>
            </a:r>
            <a:r>
              <a:rPr lang="ru-RU" dirty="0" err="1" smtClean="0"/>
              <a:t>Південний</a:t>
            </a:r>
            <a:r>
              <a:rPr lang="ru-RU" dirty="0" smtClean="0"/>
              <a:t> </a:t>
            </a:r>
            <a:r>
              <a:rPr lang="ru-RU" dirty="0" err="1" smtClean="0"/>
              <a:t>машинобудівний</a:t>
            </a:r>
            <a:r>
              <a:rPr lang="ru-RU" dirty="0" smtClean="0"/>
              <a:t> завод» — на той час </a:t>
            </a:r>
            <a:r>
              <a:rPr lang="ru-RU" dirty="0" err="1" smtClean="0"/>
              <a:t>найбільший</a:t>
            </a:r>
            <a:r>
              <a:rPr lang="ru-RU" dirty="0" smtClean="0"/>
              <a:t> завод </a:t>
            </a:r>
            <a:r>
              <a:rPr lang="ru-RU" dirty="0" err="1" smtClean="0"/>
              <a:t>військової</a:t>
            </a:r>
            <a:r>
              <a:rPr lang="ru-RU" dirty="0" smtClean="0"/>
              <a:t> та </a:t>
            </a:r>
            <a:r>
              <a:rPr lang="ru-RU" dirty="0" err="1" smtClean="0"/>
              <a:t>ракетно-космічної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цивільної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у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 1982 по 1986 — перший заступник генерального конструктора КБ «</a:t>
            </a:r>
            <a:r>
              <a:rPr lang="ru-RU" dirty="0" err="1" smtClean="0"/>
              <a:t>Південне</a:t>
            </a:r>
            <a:r>
              <a:rPr lang="ru-RU" dirty="0" smtClean="0"/>
              <a:t>», а </a:t>
            </a:r>
            <a:r>
              <a:rPr lang="ru-RU" dirty="0" err="1" smtClean="0"/>
              <a:t>з</a:t>
            </a:r>
            <a:r>
              <a:rPr lang="ru-RU" dirty="0" smtClean="0"/>
              <a:t> 1986 по 1992 — </a:t>
            </a:r>
            <a:r>
              <a:rPr lang="ru-RU" dirty="0" err="1" smtClean="0"/>
              <a:t>генеральний</a:t>
            </a:r>
            <a:r>
              <a:rPr lang="ru-RU" dirty="0" smtClean="0"/>
              <a:t> директор ВО «</a:t>
            </a:r>
            <a:r>
              <a:rPr lang="ru-RU" dirty="0" err="1" smtClean="0"/>
              <a:t>Південний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Політична</a:t>
            </a:r>
            <a:r>
              <a:rPr lang="ru-RU" b="0" dirty="0" smtClean="0"/>
              <a:t> </a:t>
            </a:r>
            <a:r>
              <a:rPr lang="ru-RU" b="0" dirty="0" err="1" smtClean="0"/>
              <a:t>діяльність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 </a:t>
            </a:r>
            <a:r>
              <a:rPr lang="ru-RU" u="sng" dirty="0" smtClean="0"/>
              <a:t>1990</a:t>
            </a:r>
            <a:r>
              <a:rPr lang="ru-RU" dirty="0" smtClean="0"/>
              <a:t>–1992 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народний</a:t>
            </a:r>
            <a:r>
              <a:rPr lang="ru-RU" dirty="0" smtClean="0"/>
              <a:t> депутат УРСР (XII </a:t>
            </a:r>
            <a:r>
              <a:rPr lang="ru-RU" dirty="0" err="1" smtClean="0"/>
              <a:t>скликання</a:t>
            </a:r>
            <a:r>
              <a:rPr lang="ru-RU" dirty="0" smtClean="0"/>
              <a:t>, а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скликання</a:t>
            </a:r>
            <a:r>
              <a:rPr lang="ru-RU" dirty="0" smtClean="0"/>
              <a:t>), член </a:t>
            </a:r>
            <a:r>
              <a:rPr lang="ru-RU" dirty="0" err="1" smtClean="0"/>
              <a:t>Комісії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оборони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9026" name="Picture 2" descr="http://im3-tub-ua.yandex.net/i?id=14fce94a03aca6206d3d8a5000a5e63b-67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786190"/>
            <a:ext cx="4929222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Прем'єр-міністр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Жовтень</a:t>
            </a:r>
            <a:r>
              <a:rPr lang="ru-RU" dirty="0" smtClean="0"/>
              <a:t> 1992 — </a:t>
            </a:r>
            <a:r>
              <a:rPr lang="ru-RU" dirty="0" err="1" smtClean="0"/>
              <a:t>вересень</a:t>
            </a:r>
            <a:r>
              <a:rPr lang="ru-RU" dirty="0" smtClean="0"/>
              <a:t> 1993 — </a:t>
            </a:r>
            <a:r>
              <a:rPr lang="ru-RU" dirty="0" err="1" smtClean="0"/>
              <a:t>прем'єр-міністр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 Ради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оборони. У </a:t>
            </a:r>
            <a:r>
              <a:rPr lang="ru-RU" dirty="0" err="1" smtClean="0"/>
              <a:t>вересні</a:t>
            </a:r>
            <a:r>
              <a:rPr lang="ru-RU" dirty="0" smtClean="0"/>
              <a:t> 1993 р. </a:t>
            </a:r>
            <a:r>
              <a:rPr lang="ru-RU" dirty="0" err="1" smtClean="0"/>
              <a:t>пішов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посади </a:t>
            </a:r>
            <a:r>
              <a:rPr lang="ru-RU" dirty="0" err="1" smtClean="0"/>
              <a:t>прем'єр-міністра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 </a:t>
            </a:r>
            <a:r>
              <a:rPr lang="ru-RU" dirty="0" err="1" smtClean="0"/>
              <a:t>грудня</a:t>
            </a:r>
            <a:r>
              <a:rPr lang="ru-RU" dirty="0" smtClean="0"/>
              <a:t> 1993 р. — президент Ради </a:t>
            </a:r>
            <a:r>
              <a:rPr lang="ru-RU" dirty="0" err="1" smtClean="0"/>
              <a:t>промисловців</a:t>
            </a:r>
            <a:r>
              <a:rPr lang="ru-RU" dirty="0" smtClean="0"/>
              <a:t> та </a:t>
            </a:r>
            <a:r>
              <a:rPr lang="ru-RU" dirty="0" err="1" smtClean="0"/>
              <a:t>підприємців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Березень</a:t>
            </a:r>
            <a:r>
              <a:rPr lang="ru-RU" dirty="0" smtClean="0"/>
              <a:t> 1994 — </a:t>
            </a:r>
            <a:r>
              <a:rPr lang="ru-RU" dirty="0" err="1" smtClean="0"/>
              <a:t>серпень</a:t>
            </a:r>
            <a:r>
              <a:rPr lang="ru-RU" dirty="0" smtClean="0"/>
              <a:t> 1994 —</a:t>
            </a:r>
            <a:r>
              <a:rPr lang="ru-RU" dirty="0" err="1" smtClean="0"/>
              <a:t>народний</a:t>
            </a:r>
            <a:r>
              <a:rPr lang="ru-RU" dirty="0" smtClean="0"/>
              <a:t> депутат </a:t>
            </a:r>
            <a:r>
              <a:rPr lang="ru-RU" dirty="0" err="1" smtClean="0"/>
              <a:t>України</a:t>
            </a:r>
            <a:r>
              <a:rPr lang="ru-RU" dirty="0" smtClean="0"/>
              <a:t> 2-го </a:t>
            </a:r>
            <a:r>
              <a:rPr lang="ru-RU" dirty="0" err="1" smtClean="0"/>
              <a:t>скликання</a:t>
            </a:r>
            <a:r>
              <a:rPr lang="ru-RU" dirty="0" smtClean="0"/>
              <a:t>, член </a:t>
            </a:r>
            <a:r>
              <a:rPr lang="ru-RU" dirty="0" err="1" smtClean="0"/>
              <a:t>міжрегіональної</a:t>
            </a:r>
            <a:r>
              <a:rPr lang="ru-RU" dirty="0" smtClean="0"/>
              <a:t> </a:t>
            </a:r>
            <a:r>
              <a:rPr lang="ru-RU" dirty="0" err="1" smtClean="0"/>
              <a:t>депутатської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0050" name="Picture 2" descr="http://im2-tub-ua.yandex.net/i?id=dfe42a0a24d2ca9275e4fb185001b4f2-100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072074"/>
            <a:ext cx="2162175" cy="1643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6" name="Picture 4" descr="http://im2-tub-ua.yandex.net/i?id=1358e86e048e77c49ee2cd8c21a7071d-132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77025" y="4786322"/>
            <a:ext cx="2466975" cy="207167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Президент </a:t>
            </a:r>
            <a:r>
              <a:rPr lang="ru-RU" b="0" dirty="0" err="1" smtClean="0"/>
              <a:t>України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686700" cy="47091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 Перший </a:t>
            </a:r>
            <a:r>
              <a:rPr lang="ru-RU" b="1" dirty="0" err="1" smtClean="0"/>
              <a:t>термін</a:t>
            </a:r>
            <a:endParaRPr lang="ru-RU" b="1" dirty="0" smtClean="0"/>
          </a:p>
          <a:p>
            <a:r>
              <a:rPr lang="ru-RU" dirty="0" smtClean="0"/>
              <a:t>10 </a:t>
            </a:r>
            <a:r>
              <a:rPr lang="ru-RU" dirty="0" err="1" smtClean="0"/>
              <a:t>липня</a:t>
            </a:r>
            <a:r>
              <a:rPr lang="ru-RU" dirty="0" smtClean="0"/>
              <a:t> 1994 — </a:t>
            </a:r>
            <a:r>
              <a:rPr lang="ru-RU" dirty="0" err="1" smtClean="0"/>
              <a:t>обраний</a:t>
            </a:r>
            <a:r>
              <a:rPr lang="ru-RU" dirty="0" smtClean="0"/>
              <a:t> на </a:t>
            </a:r>
            <a:r>
              <a:rPr lang="ru-RU" dirty="0" smtClean="0"/>
              <a:t>посаду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smtClean="0"/>
              <a:t> </a:t>
            </a:r>
            <a:r>
              <a:rPr lang="ru-RU" dirty="0" smtClean="0"/>
              <a:t>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 (</a:t>
            </a:r>
            <a:r>
              <a:rPr lang="ru-RU" u="sng" dirty="0" err="1" smtClean="0"/>
              <a:t>Передвиборча</a:t>
            </a:r>
            <a:r>
              <a:rPr lang="ru-RU" u="sng" dirty="0" smtClean="0"/>
              <a:t> </a:t>
            </a:r>
            <a:r>
              <a:rPr lang="ru-RU" u="sng" dirty="0" err="1" smtClean="0"/>
              <a:t>програма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У 1-му </a:t>
            </a:r>
            <a:r>
              <a:rPr lang="ru-RU" dirty="0" err="1" smtClean="0"/>
              <a:t>турі</a:t>
            </a:r>
            <a:r>
              <a:rPr lang="ru-RU" dirty="0" smtClean="0"/>
              <a:t>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набрав 31,17 %, </a:t>
            </a:r>
            <a:r>
              <a:rPr lang="ru-RU" dirty="0" err="1" smtClean="0"/>
              <a:t>найбільше</a:t>
            </a:r>
            <a:r>
              <a:rPr lang="ru-RU" dirty="0" smtClean="0"/>
              <a:t> в </a:t>
            </a:r>
            <a:r>
              <a:rPr lang="ru-RU" dirty="0" err="1" smtClean="0"/>
              <a:t>Криму</a:t>
            </a:r>
            <a:r>
              <a:rPr lang="ru-RU" dirty="0" smtClean="0"/>
              <a:t> — 82,6%, </a:t>
            </a:r>
            <a:r>
              <a:rPr lang="ru-RU" dirty="0" err="1" smtClean="0"/>
              <a:t>найменше</a:t>
            </a:r>
            <a:r>
              <a:rPr lang="ru-RU" dirty="0" smtClean="0"/>
              <a:t> в </a:t>
            </a:r>
            <a:r>
              <a:rPr lang="ru-RU" dirty="0" err="1" smtClean="0"/>
              <a:t>Тернопільській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Івано-Франківській</a:t>
            </a:r>
            <a:r>
              <a:rPr lang="ru-RU" dirty="0" smtClean="0"/>
              <a:t> та </a:t>
            </a:r>
            <a:r>
              <a:rPr lang="ru-RU" dirty="0" err="1" smtClean="0"/>
              <a:t>Львівській</a:t>
            </a:r>
            <a:r>
              <a:rPr lang="ru-RU" dirty="0" smtClean="0"/>
              <a:t> </a:t>
            </a:r>
            <a:r>
              <a:rPr lang="ru-RU" dirty="0" smtClean="0"/>
              <a:t>областях — 2.5-3.5% </a:t>
            </a:r>
            <a:r>
              <a:rPr lang="ru-RU" dirty="0" err="1" smtClean="0"/>
              <a:t>голосів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2-му </a:t>
            </a:r>
            <a:r>
              <a:rPr lang="ru-RU" dirty="0" err="1" smtClean="0"/>
              <a:t>турі</a:t>
            </a:r>
            <a:r>
              <a:rPr lang="ru-RU" dirty="0" smtClean="0"/>
              <a:t>: 52,15%, </a:t>
            </a:r>
            <a:r>
              <a:rPr lang="ru-RU" dirty="0" err="1" smtClean="0"/>
              <a:t>найбільше</a:t>
            </a:r>
            <a:r>
              <a:rPr lang="ru-RU" dirty="0" smtClean="0"/>
              <a:t> в </a:t>
            </a:r>
            <a:r>
              <a:rPr lang="ru-RU" dirty="0" err="1" smtClean="0"/>
              <a:t>Криму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Севастополі</a:t>
            </a:r>
            <a:r>
              <a:rPr lang="ru-RU" dirty="0" smtClean="0"/>
              <a:t> — 89,7 та 91,5%, </a:t>
            </a:r>
            <a:r>
              <a:rPr lang="ru-RU" dirty="0" err="1" smtClean="0"/>
              <a:t>найменше</a:t>
            </a:r>
            <a:r>
              <a:rPr lang="ru-RU" dirty="0" smtClean="0"/>
              <a:t> в </a:t>
            </a:r>
            <a:r>
              <a:rPr lang="ru-RU" dirty="0" err="1" smtClean="0"/>
              <a:t>Тернопільській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Івано-Франківській</a:t>
            </a:r>
            <a:r>
              <a:rPr lang="ru-RU" dirty="0" smtClean="0"/>
              <a:t> та </a:t>
            </a:r>
            <a:r>
              <a:rPr lang="ru-RU" dirty="0" err="1" smtClean="0"/>
              <a:t>Львівській</a:t>
            </a:r>
            <a:r>
              <a:rPr lang="ru-RU" dirty="0" smtClean="0"/>
              <a:t> областях — 2,5-3,5% </a:t>
            </a:r>
            <a:r>
              <a:rPr lang="ru-RU" dirty="0" err="1" smtClean="0"/>
              <a:t>голосів</a:t>
            </a:r>
            <a:r>
              <a:rPr lang="ru-RU" dirty="0" smtClean="0"/>
              <a:t>. З шести </a:t>
            </a:r>
            <a:r>
              <a:rPr lang="ru-RU" dirty="0" err="1" smtClean="0"/>
              <a:t>суперників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конкурентом на </a:t>
            </a:r>
            <a:r>
              <a:rPr lang="ru-RU" dirty="0" err="1" smtClean="0"/>
              <a:t>виборах</a:t>
            </a:r>
            <a:r>
              <a:rPr lang="ru-RU" dirty="0" smtClean="0"/>
              <a:t> став на той час </a:t>
            </a:r>
            <a:r>
              <a:rPr lang="ru-RU" dirty="0" err="1" smtClean="0"/>
              <a:t>чинний</a:t>
            </a:r>
            <a:r>
              <a:rPr lang="ru-RU" dirty="0" smtClean="0"/>
              <a:t> президент — </a:t>
            </a:r>
            <a:r>
              <a:rPr lang="ru-RU" dirty="0" err="1" smtClean="0"/>
              <a:t>Леонід</a:t>
            </a:r>
            <a:r>
              <a:rPr lang="ru-RU" dirty="0" smtClean="0"/>
              <a:t> Кравчук, набрав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турі</a:t>
            </a:r>
            <a:r>
              <a:rPr lang="ru-RU" dirty="0" smtClean="0"/>
              <a:t> 37,92%, а у другому — 45,1% </a:t>
            </a:r>
            <a:r>
              <a:rPr lang="ru-RU" dirty="0" err="1" smtClean="0"/>
              <a:t>голосів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1074" name="Picture 2" descr="http://upload.wikimedia.org/wikipedia/commons/thumb/d/d6/%D0%92%D0%B8%D0%B1%D0%BE%D1%80%D0%B8_1994-uk.png/250px-%D0%92%D0%B8%D0%B1%D0%BE%D1%80%D0%B8_1994-uk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857232"/>
            <a:ext cx="2381250" cy="1562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</TotalTime>
  <Words>644</Words>
  <Application>Microsoft Office PowerPoint</Application>
  <PresentationFormat>Экран (4:3)</PresentationFormat>
  <Paragraphs>88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Апекс</vt:lpstr>
      <vt:lpstr>Кучма Леонід Данилович </vt:lpstr>
      <vt:lpstr>Слайд 2</vt:lpstr>
      <vt:lpstr>Молоді роки </vt:lpstr>
      <vt:lpstr>Кар'єра </vt:lpstr>
      <vt:lpstr>Слайд 5</vt:lpstr>
      <vt:lpstr>Слайд 6</vt:lpstr>
      <vt:lpstr>Політична діяльність </vt:lpstr>
      <vt:lpstr>Прем'єр-міністр </vt:lpstr>
      <vt:lpstr>Президент України </vt:lpstr>
      <vt:lpstr>Другий термін </vt:lpstr>
      <vt:lpstr>Касетний скандал </vt:lpstr>
      <vt:lpstr>Вибори до ВРУ 2002 </vt:lpstr>
      <vt:lpstr>Політика щодо НАТО та ЄС </vt:lpstr>
      <vt:lpstr>Слайд 14</vt:lpstr>
      <vt:lpstr>Слайд 15</vt:lpstr>
      <vt:lpstr>Завершення президентської каденції </vt:lpstr>
      <vt:lpstr>Слайд 17</vt:lpstr>
      <vt:lpstr>Оцінка діяльності </vt:lpstr>
      <vt:lpstr>Слайд 19</vt:lpstr>
      <vt:lpstr>Слайд 20</vt:lpstr>
      <vt:lpstr>Багатоярусна політика </vt:lpstr>
      <vt:lpstr>Слайд 22</vt:lpstr>
      <vt:lpstr>Слайд 23</vt:lpstr>
      <vt:lpstr>Слайд 24</vt:lpstr>
      <vt:lpstr>Останні роки</vt:lpstr>
      <vt:lpstr>Сім'я</vt:lpstr>
      <vt:lpstr>Герб 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Кучма Леонід Данилович</dc:title>
  <dc:creator>Пользователь</dc:creator>
  <cp:lastModifiedBy>Пользователь</cp:lastModifiedBy>
  <cp:revision>5</cp:revision>
  <dcterms:created xsi:type="dcterms:W3CDTF">2015-02-22T16:29:28Z</dcterms:created>
  <dcterms:modified xsi:type="dcterms:W3CDTF">2015-02-22T17:18:31Z</dcterms:modified>
</cp:coreProperties>
</file>